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9" r:id="rId5"/>
    <p:sldMasterId id="2147484096" r:id="rId6"/>
  </p:sldMasterIdLst>
  <p:notesMasterIdLst>
    <p:notesMasterId r:id="rId11"/>
  </p:notesMasterIdLst>
  <p:sldIdLst>
    <p:sldId id="300" r:id="rId7"/>
    <p:sldId id="360" r:id="rId8"/>
    <p:sldId id="301" r:id="rId9"/>
    <p:sldId id="361" r:id="rId10"/>
  </p:sldIdLst>
  <p:sldSz cx="9144000" cy="6858000" type="screen4x3"/>
  <p:notesSz cx="6858000" cy="9945688"/>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1">
          <p15:clr>
            <a:srgbClr val="A4A3A4"/>
          </p15:clr>
        </p15:guide>
        <p15:guide id="2" orient="horz" pos="119">
          <p15:clr>
            <a:srgbClr val="A4A3A4"/>
          </p15:clr>
        </p15:guide>
        <p15:guide id="3" orient="horz" pos="1071">
          <p15:clr>
            <a:srgbClr val="A4A3A4"/>
          </p15:clr>
        </p15:guide>
        <p15:guide id="4" orient="horz" pos="2160">
          <p15:clr>
            <a:srgbClr val="A4A3A4"/>
          </p15:clr>
        </p15:guide>
        <p15:guide id="5" orient="horz" pos="4088">
          <p15:clr>
            <a:srgbClr val="A4A3A4"/>
          </p15:clr>
        </p15:guide>
        <p15:guide id="6" orient="horz" pos="210">
          <p15:clr>
            <a:srgbClr val="A4A3A4"/>
          </p15:clr>
        </p15:guide>
        <p15:guide id="7" orient="horz" pos="3430">
          <p15:clr>
            <a:srgbClr val="A4A3A4"/>
          </p15:clr>
        </p15:guide>
        <p15:guide id="8" orient="horz" pos="1842">
          <p15:clr>
            <a:srgbClr val="A4A3A4"/>
          </p15:clr>
        </p15:guide>
        <p15:guide id="9" pos="2835">
          <p15:clr>
            <a:srgbClr val="A4A3A4"/>
          </p15:clr>
        </p15:guide>
        <p15:guide id="10" pos="2925">
          <p15:clr>
            <a:srgbClr val="A4A3A4"/>
          </p15:clr>
        </p15:guide>
        <p15:guide id="11" pos="113">
          <p15:clr>
            <a:srgbClr val="A4A3A4"/>
          </p15:clr>
        </p15:guide>
        <p15:guide id="12" pos="5647">
          <p15:clr>
            <a:srgbClr val="A4A3A4"/>
          </p15:clr>
        </p15:guide>
        <p15:guide id="13" pos="1565">
          <p15:clr>
            <a:srgbClr val="A4A3A4"/>
          </p15:clr>
        </p15:guide>
        <p15:guide id="14" pos="1474">
          <p15:clr>
            <a:srgbClr val="A4A3A4"/>
          </p15:clr>
        </p15:guide>
        <p15:guide id="15" pos="204">
          <p15:clr>
            <a:srgbClr val="A4A3A4"/>
          </p15:clr>
        </p15:guide>
        <p15:guide id="16" pos="4195">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80418" autoAdjust="0"/>
  </p:normalViewPr>
  <p:slideViewPr>
    <p:cSldViewPr snapToObjects="1">
      <p:cViewPr varScale="1">
        <p:scale>
          <a:sx n="32" d="100"/>
          <a:sy n="32" d="100"/>
        </p:scale>
        <p:origin x="1266" y="27"/>
      </p:cViewPr>
      <p:guideLst>
        <p:guide orient="horz" pos="4201"/>
        <p:guide orient="horz" pos="119"/>
        <p:guide orient="horz" pos="1071"/>
        <p:guide orient="horz" pos="2160"/>
        <p:guide orient="horz" pos="4088"/>
        <p:guide orient="horz" pos="210"/>
        <p:guide orient="horz" pos="3430"/>
        <p:guide orient="horz" pos="1842"/>
        <p:guide pos="2835"/>
        <p:guide pos="2925"/>
        <p:guide pos="113"/>
        <p:guide pos="5647"/>
        <p:guide pos="1565"/>
        <p:guide pos="1474"/>
        <p:guide pos="204"/>
        <p:guide pos="419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6" d="100"/>
          <a:sy n="86" d="100"/>
        </p:scale>
        <p:origin x="-3126" y="-72"/>
      </p:cViewPr>
      <p:guideLst>
        <p:guide orient="horz" pos="3133"/>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53911C-78D7-4637-B9C3-4A63A9F987AB}"/>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defTabSz="914239" fontAlgn="auto">
              <a:spcBef>
                <a:spcPts val="0"/>
              </a:spcBef>
              <a:spcAft>
                <a:spcPts val="0"/>
              </a:spcAft>
              <a:defRPr sz="1200">
                <a:latin typeface="Arial" pitchFamily="34" charset="0"/>
                <a:cs typeface="+mn-cs"/>
              </a:defRPr>
            </a:lvl1pPr>
          </a:lstStyle>
          <a:p>
            <a:pPr>
              <a:defRPr/>
            </a:pPr>
            <a:endParaRPr lang="en-GB"/>
          </a:p>
        </p:txBody>
      </p:sp>
      <p:sp>
        <p:nvSpPr>
          <p:cNvPr id="3" name="Date Placeholder 2">
            <a:extLst>
              <a:ext uri="{FF2B5EF4-FFF2-40B4-BE49-F238E27FC236}">
                <a16:creationId xmlns:a16="http://schemas.microsoft.com/office/drawing/2014/main" id="{63064CA0-5BAD-4115-9540-24D08677D071}"/>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defTabSz="914239" fontAlgn="auto">
              <a:spcBef>
                <a:spcPts val="0"/>
              </a:spcBef>
              <a:spcAft>
                <a:spcPts val="0"/>
              </a:spcAft>
              <a:defRPr sz="1200">
                <a:latin typeface="Arial" pitchFamily="34" charset="0"/>
                <a:cs typeface="+mn-cs"/>
              </a:defRPr>
            </a:lvl1pPr>
          </a:lstStyle>
          <a:p>
            <a:pPr>
              <a:defRPr/>
            </a:pPr>
            <a:fld id="{32D1DC41-F80A-41A9-84F4-83BAC9381DE2}" type="datetimeFigureOut">
              <a:rPr lang="en-US"/>
              <a:pPr>
                <a:defRPr/>
              </a:pPr>
              <a:t>8/19/2021</a:t>
            </a:fld>
            <a:endParaRPr lang="en-GB" dirty="0"/>
          </a:p>
        </p:txBody>
      </p:sp>
      <p:sp>
        <p:nvSpPr>
          <p:cNvPr id="4" name="Slide Image Placeholder 3">
            <a:extLst>
              <a:ext uri="{FF2B5EF4-FFF2-40B4-BE49-F238E27FC236}">
                <a16:creationId xmlns:a16="http://schemas.microsoft.com/office/drawing/2014/main" id="{FC858D1E-A966-4EE8-AD2C-CF05B0E326C9}"/>
              </a:ext>
            </a:extLst>
          </p:cNvPr>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9CDC53B3-B283-4887-B828-592CF74E1A98}"/>
              </a:ext>
            </a:extLst>
          </p:cNvPr>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a16="http://schemas.microsoft.com/office/drawing/2014/main" id="{737E1C49-DDD6-43EC-A57B-C6EF8461CC66}"/>
              </a:ext>
            </a:extLst>
          </p:cNvPr>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defTabSz="914239" fontAlgn="auto">
              <a:spcBef>
                <a:spcPts val="0"/>
              </a:spcBef>
              <a:spcAft>
                <a:spcPts val="0"/>
              </a:spcAft>
              <a:defRPr sz="1200">
                <a:latin typeface="Arial" pitchFamily="34" charset="0"/>
                <a:cs typeface="+mn-cs"/>
              </a:defRPr>
            </a:lvl1pPr>
          </a:lstStyle>
          <a:p>
            <a:pPr>
              <a:defRPr/>
            </a:pPr>
            <a:endParaRPr lang="en-GB"/>
          </a:p>
        </p:txBody>
      </p:sp>
      <p:sp>
        <p:nvSpPr>
          <p:cNvPr id="7" name="Slide Number Placeholder 6">
            <a:extLst>
              <a:ext uri="{FF2B5EF4-FFF2-40B4-BE49-F238E27FC236}">
                <a16:creationId xmlns:a16="http://schemas.microsoft.com/office/drawing/2014/main" id="{436787B1-84CE-470F-8D45-144E56129642}"/>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98066D6-462C-420C-943C-762B17AFDBF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800100" rtl="0" eaLnBrk="0" fontAlgn="base" hangingPunct="0">
      <a:spcBef>
        <a:spcPct val="30000"/>
      </a:spcBef>
      <a:spcAft>
        <a:spcPct val="0"/>
      </a:spcAft>
      <a:defRPr sz="1100" kern="1200">
        <a:solidFill>
          <a:schemeClr val="tx1"/>
        </a:solidFill>
        <a:latin typeface="Arial" pitchFamily="34" charset="0"/>
        <a:ea typeface="+mn-ea"/>
        <a:cs typeface="+mn-cs"/>
      </a:defRPr>
    </a:lvl1pPr>
    <a:lvl2pPr marL="400050" algn="l" defTabSz="800100" rtl="0" eaLnBrk="0" fontAlgn="base" hangingPunct="0">
      <a:spcBef>
        <a:spcPct val="30000"/>
      </a:spcBef>
      <a:spcAft>
        <a:spcPct val="0"/>
      </a:spcAft>
      <a:defRPr sz="1100" kern="1200">
        <a:solidFill>
          <a:schemeClr val="tx1"/>
        </a:solidFill>
        <a:latin typeface="Arial" pitchFamily="34" charset="0"/>
        <a:ea typeface="+mn-ea"/>
        <a:cs typeface="+mn-cs"/>
      </a:defRPr>
    </a:lvl2pPr>
    <a:lvl3pPr marL="800100" algn="l" defTabSz="800100" rtl="0" eaLnBrk="0" fontAlgn="base" hangingPunct="0">
      <a:spcBef>
        <a:spcPct val="30000"/>
      </a:spcBef>
      <a:spcAft>
        <a:spcPct val="0"/>
      </a:spcAft>
      <a:defRPr sz="1100" kern="1200">
        <a:solidFill>
          <a:schemeClr val="tx1"/>
        </a:solidFill>
        <a:latin typeface="Arial" pitchFamily="34" charset="0"/>
        <a:ea typeface="+mn-ea"/>
        <a:cs typeface="+mn-cs"/>
      </a:defRPr>
    </a:lvl3pPr>
    <a:lvl4pPr marL="1201738" algn="l" defTabSz="800100" rtl="0" eaLnBrk="0" fontAlgn="base" hangingPunct="0">
      <a:spcBef>
        <a:spcPct val="30000"/>
      </a:spcBef>
      <a:spcAft>
        <a:spcPct val="0"/>
      </a:spcAft>
      <a:defRPr sz="1100" kern="1200">
        <a:solidFill>
          <a:schemeClr val="tx1"/>
        </a:solidFill>
        <a:latin typeface="Arial" pitchFamily="34" charset="0"/>
        <a:ea typeface="+mn-ea"/>
        <a:cs typeface="+mn-cs"/>
      </a:defRPr>
    </a:lvl4pPr>
    <a:lvl5pPr marL="1601788" algn="l" defTabSz="800100" rtl="0" eaLnBrk="0" fontAlgn="base" hangingPunct="0">
      <a:spcBef>
        <a:spcPct val="30000"/>
      </a:spcBef>
      <a:spcAft>
        <a:spcPct val="0"/>
      </a:spcAft>
      <a:defRPr sz="1100" kern="1200">
        <a:solidFill>
          <a:schemeClr val="tx1"/>
        </a:solidFill>
        <a:latin typeface="Arial" pitchFamily="34" charset="0"/>
        <a:ea typeface="+mn-ea"/>
        <a:cs typeface="+mn-cs"/>
      </a:defRPr>
    </a:lvl5pPr>
    <a:lvl6pPr marL="2003679" algn="l" defTabSz="801472" rtl="0" eaLnBrk="1" latinLnBrk="0" hangingPunct="1">
      <a:defRPr sz="1100" kern="1200">
        <a:solidFill>
          <a:schemeClr val="tx1"/>
        </a:solidFill>
        <a:latin typeface="+mn-lt"/>
        <a:ea typeface="+mn-ea"/>
        <a:cs typeface="+mn-cs"/>
      </a:defRPr>
    </a:lvl6pPr>
    <a:lvl7pPr marL="2404415" algn="l" defTabSz="801472" rtl="0" eaLnBrk="1" latinLnBrk="0" hangingPunct="1">
      <a:defRPr sz="1100" kern="1200">
        <a:solidFill>
          <a:schemeClr val="tx1"/>
        </a:solidFill>
        <a:latin typeface="+mn-lt"/>
        <a:ea typeface="+mn-ea"/>
        <a:cs typeface="+mn-cs"/>
      </a:defRPr>
    </a:lvl7pPr>
    <a:lvl8pPr marL="2805151" algn="l" defTabSz="801472" rtl="0" eaLnBrk="1" latinLnBrk="0" hangingPunct="1">
      <a:defRPr sz="1100" kern="1200">
        <a:solidFill>
          <a:schemeClr val="tx1"/>
        </a:solidFill>
        <a:latin typeface="+mn-lt"/>
        <a:ea typeface="+mn-ea"/>
        <a:cs typeface="+mn-cs"/>
      </a:defRPr>
    </a:lvl8pPr>
    <a:lvl9pPr marL="3205886" algn="l" defTabSz="8014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45070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69A3-FDB9-457F-8C60-2A67743011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E9DA2-9FDC-426E-BBCB-C7254B33E65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B40E9C-5C61-4846-8F48-4577B537DD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13AA8A-ECE6-43B9-8291-1DD310940027}"/>
              </a:ext>
            </a:extLst>
          </p:cNvPr>
          <p:cNvSpPr>
            <a:spLocks noGrp="1"/>
          </p:cNvSpPr>
          <p:nvPr>
            <p:ph type="dt" sz="half" idx="10"/>
          </p:nvPr>
        </p:nvSpPr>
        <p:spPr/>
        <p:txBody>
          <a:bodyPr/>
          <a:lstStyle/>
          <a:p>
            <a:fld id="{278C2EB2-A887-4C97-B741-208AB40B9711}" type="datetimeFigureOut">
              <a:rPr lang="en-GB" smtClean="0"/>
              <a:t>19/08/2021</a:t>
            </a:fld>
            <a:endParaRPr lang="en-GB"/>
          </a:p>
        </p:txBody>
      </p:sp>
      <p:sp>
        <p:nvSpPr>
          <p:cNvPr id="6" name="Footer Placeholder 5">
            <a:extLst>
              <a:ext uri="{FF2B5EF4-FFF2-40B4-BE49-F238E27FC236}">
                <a16:creationId xmlns:a16="http://schemas.microsoft.com/office/drawing/2014/main" id="{C65EDEC1-D92B-4F69-91AF-8102E23F7F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735B3-1EF7-4C36-9B38-247E81469D08}"/>
              </a:ext>
            </a:extLst>
          </p:cNvPr>
          <p:cNvSpPr>
            <a:spLocks noGrp="1"/>
          </p:cNvSpPr>
          <p:nvPr>
            <p:ph type="sldNum" sz="quarter" idx="12"/>
          </p:nvPr>
        </p:nvSpPr>
        <p:spPr/>
        <p:txBody>
          <a:bodyPr/>
          <a:lstStyle/>
          <a:p>
            <a:fld id="{CCE40473-6D93-40D3-9C79-B6BBE4F3EC4B}" type="slidenum">
              <a:rPr lang="en-GB" smtClean="0"/>
              <a:t>‹#›</a:t>
            </a:fld>
            <a:endParaRPr lang="en-GB"/>
          </a:p>
        </p:txBody>
      </p:sp>
    </p:spTree>
    <p:extLst>
      <p:ext uri="{BB962C8B-B14F-4D97-AF65-F5344CB8AC3E}">
        <p14:creationId xmlns:p14="http://schemas.microsoft.com/office/powerpoint/2010/main" val="327702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4248-2894-42E4-BECF-2EB7A4848C4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DEAA2-19BF-40BD-B8FA-FF20DAF1308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C0871-A640-43EA-A4A6-B69E62C25051}"/>
              </a:ext>
            </a:extLst>
          </p:cNvPr>
          <p:cNvSpPr>
            <a:spLocks noGrp="1"/>
          </p:cNvSpPr>
          <p:nvPr>
            <p:ph type="dt" sz="half" idx="10"/>
          </p:nvPr>
        </p:nvSpPr>
        <p:spPr/>
        <p:txBody>
          <a:bodyPr/>
          <a:lstStyle/>
          <a:p>
            <a:fld id="{278C2EB2-A887-4C97-B741-208AB40B9711}" type="datetimeFigureOut">
              <a:rPr lang="en-GB" smtClean="0"/>
              <a:t>19/08/2021</a:t>
            </a:fld>
            <a:endParaRPr lang="en-GB"/>
          </a:p>
        </p:txBody>
      </p:sp>
      <p:sp>
        <p:nvSpPr>
          <p:cNvPr id="5" name="Footer Placeholder 4">
            <a:extLst>
              <a:ext uri="{FF2B5EF4-FFF2-40B4-BE49-F238E27FC236}">
                <a16:creationId xmlns:a16="http://schemas.microsoft.com/office/drawing/2014/main" id="{F31FEC75-1FA9-4F05-8327-171E6C116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BDB73-66A9-492B-B59C-B76261FEA652}"/>
              </a:ext>
            </a:extLst>
          </p:cNvPr>
          <p:cNvSpPr>
            <a:spLocks noGrp="1"/>
          </p:cNvSpPr>
          <p:nvPr>
            <p:ph type="sldNum" sz="quarter" idx="12"/>
          </p:nvPr>
        </p:nvSpPr>
        <p:spPr/>
        <p:txBody>
          <a:bodyPr/>
          <a:lstStyle/>
          <a:p>
            <a:fld id="{CCE40473-6D93-40D3-9C79-B6BBE4F3EC4B}" type="slidenum">
              <a:rPr lang="en-GB" smtClean="0"/>
              <a:t>‹#›</a:t>
            </a:fld>
            <a:endParaRPr lang="en-GB"/>
          </a:p>
        </p:txBody>
      </p:sp>
    </p:spTree>
    <p:extLst>
      <p:ext uri="{BB962C8B-B14F-4D97-AF65-F5344CB8AC3E}">
        <p14:creationId xmlns:p14="http://schemas.microsoft.com/office/powerpoint/2010/main" val="31344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sp>
        <p:nvSpPr>
          <p:cNvPr id="16" name="Google Shape;16;p32"/>
          <p:cNvSpPr>
            <a:spLocks noGrp="1"/>
          </p:cNvSpPr>
          <p:nvPr>
            <p:ph type="pic" idx="2"/>
          </p:nvPr>
        </p:nvSpPr>
        <p:spPr>
          <a:xfrm>
            <a:off x="0" y="0"/>
            <a:ext cx="9144000" cy="6858000"/>
          </a:xfrm>
          <a:prstGeom prst="rect">
            <a:avLst/>
          </a:prstGeom>
          <a:noFill/>
          <a:ln>
            <a:noFill/>
          </a:ln>
        </p:spPr>
        <p:txBody>
          <a:bodyPr spcFirstLastPara="1" wrap="square" lIns="0" tIns="0" rIns="0" bIns="0" anchor="t" anchorCtr="0">
            <a:noAutofit/>
          </a:bodyPr>
          <a:lstStyle>
            <a:lvl1pPr marR="0" lvl="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1pPr>
            <a:lvl2pPr marR="0" lvl="1" algn="l" rtl="0">
              <a:spcBef>
                <a:spcPts val="44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2"/>
          <p:cNvSpPr txBox="1">
            <a:spLocks noGrp="1"/>
          </p:cNvSpPr>
          <p:nvPr>
            <p:ph type="ctrTitle"/>
          </p:nvPr>
        </p:nvSpPr>
        <p:spPr>
          <a:xfrm>
            <a:off x="2629227" y="2865437"/>
            <a:ext cx="5717967" cy="1470025"/>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2629227" y="4335462"/>
            <a:ext cx="5717967" cy="1752600"/>
          </a:xfrm>
          <a:prstGeom prst="rect">
            <a:avLst/>
          </a:prstGeom>
          <a:noFill/>
          <a:ln>
            <a:noFill/>
          </a:ln>
        </p:spPr>
        <p:txBody>
          <a:bodyPr spcFirstLastPara="1" wrap="square" lIns="0" tIns="0" rIns="0" bIns="0" anchor="t" anchorCtr="0">
            <a:noAutofit/>
          </a:bodyPr>
          <a:lstStyle>
            <a:lvl1pPr lvl="0" algn="l">
              <a:spcBef>
                <a:spcPts val="860"/>
              </a:spcBef>
              <a:spcAft>
                <a:spcPts val="0"/>
              </a:spcAft>
              <a:buClr>
                <a:srgbClr val="000000"/>
              </a:buClr>
              <a:buSzPts val="4300"/>
              <a:buNone/>
              <a:defRPr sz="4300">
                <a:solidFill>
                  <a:srgbClr val="000000"/>
                </a:solidFill>
              </a:defRPr>
            </a:lvl1pPr>
            <a:lvl2pPr lvl="1" algn="ctr">
              <a:spcBef>
                <a:spcPts val="440"/>
              </a:spcBef>
              <a:spcAft>
                <a:spcPts val="0"/>
              </a:spcAft>
              <a:buSzPts val="242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32"/>
          <p:cNvPicPr preferRelativeResize="0"/>
          <p:nvPr/>
        </p:nvPicPr>
        <p:blipFill rotWithShape="1">
          <a:blip r:embed="rId2">
            <a:alphaModFix/>
          </a:blip>
          <a:srcRect/>
          <a:stretch/>
        </p:blipFill>
        <p:spPr>
          <a:xfrm>
            <a:off x="6975594" y="275918"/>
            <a:ext cx="1371600" cy="1460500"/>
          </a:xfrm>
          <a:prstGeom prst="rect">
            <a:avLst/>
          </a:prstGeom>
          <a:noFill/>
          <a:ln>
            <a:noFill/>
          </a:ln>
        </p:spPr>
      </p:pic>
    </p:spTree>
    <p:extLst>
      <p:ext uri="{BB962C8B-B14F-4D97-AF65-F5344CB8AC3E}">
        <p14:creationId xmlns:p14="http://schemas.microsoft.com/office/powerpoint/2010/main" val="278891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665168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296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116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a:extLst>
              <a:ext uri="{FF2B5EF4-FFF2-40B4-BE49-F238E27FC236}">
                <a16:creationId xmlns:a16="http://schemas.microsoft.com/office/drawing/2014/main" id="{3230A23D-E0C5-4DA3-877D-60C11578A88C}"/>
              </a:ext>
            </a:extLst>
          </p:cNvPr>
          <p:cNvSpPr>
            <a:spLocks noChangeArrowheads="1"/>
          </p:cNvSpPr>
          <p:nvPr userDrawn="1"/>
        </p:nvSpPr>
        <p:spPr bwMode="auto">
          <a:xfrm>
            <a:off x="169863" y="163513"/>
            <a:ext cx="8804275" cy="653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solidFill>
                <a:srgbClr val="000000"/>
              </a:solidFill>
              <a:ea typeface="ＭＳ Ｐゴシック" pitchFamily="34" charset="-128"/>
            </a:endParaRPr>
          </a:p>
        </p:txBody>
      </p:sp>
      <p:sp>
        <p:nvSpPr>
          <p:cNvPr id="6" name="TextBox 5">
            <a:extLst>
              <a:ext uri="{FF2B5EF4-FFF2-40B4-BE49-F238E27FC236}">
                <a16:creationId xmlns:a16="http://schemas.microsoft.com/office/drawing/2014/main" id="{50D02A3E-4B4B-441C-8793-222608EE5314}"/>
              </a:ext>
            </a:extLst>
          </p:cNvPr>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FFFFFF"/>
                </a:solidFill>
                <a:latin typeface="Calibri"/>
                <a:ea typeface="ＭＳ Ｐゴシック"/>
              </a:rPr>
              <a:t>Climate and Development Knowledge Network</a:t>
            </a:r>
          </a:p>
        </p:txBody>
      </p:sp>
      <p:sp>
        <p:nvSpPr>
          <p:cNvPr id="7" name="Slide Number Placeholder 25">
            <a:extLst>
              <a:ext uri="{FF2B5EF4-FFF2-40B4-BE49-F238E27FC236}">
                <a16:creationId xmlns:a16="http://schemas.microsoft.com/office/drawing/2014/main" id="{160BA77E-463B-43A8-98DB-D0E2DADB18C6}"/>
              </a:ext>
            </a:extLst>
          </p:cNvPr>
          <p:cNvSpPr txBox="1">
            <a:spLocks/>
          </p:cNvSpPr>
          <p:nvPr userDrawn="1"/>
        </p:nvSpPr>
        <p:spPr bwMode="auto">
          <a:xfrm>
            <a:off x="8662988" y="6472238"/>
            <a:ext cx="149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2D235259-CEF9-48A5-A68B-F330A33CEFCA}" type="slidenum">
              <a:rPr lang="en-GB" altLang="en-US" sz="1000">
                <a:solidFill>
                  <a:srgbClr val="FFFFFF"/>
                </a:solidFill>
                <a:ea typeface="ＭＳ Ｐゴシック" panose="020B0600070205080204" pitchFamily="34" charset="-128"/>
              </a:rPr>
              <a:pPr algn="r" eaLnBrk="1" hangingPunct="1"/>
              <a:t>‹#›</a:t>
            </a:fld>
            <a:endParaRPr lang="en-GB" altLang="en-US" sz="1000">
              <a:solidFill>
                <a:srgbClr val="FFFFFF"/>
              </a:solidFill>
              <a:ea typeface="ＭＳ Ｐゴシック" panose="020B0600070205080204" pitchFamily="34" charset="-128"/>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99817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a:extLst>
              <a:ext uri="{FF2B5EF4-FFF2-40B4-BE49-F238E27FC236}">
                <a16:creationId xmlns:a16="http://schemas.microsoft.com/office/drawing/2014/main" id="{C23A8545-C043-4CAD-9A69-8D305CB0F7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28613"/>
            <a:ext cx="3852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41A0B04-0540-46C2-AD8B-588462EC16C1}"/>
              </a:ext>
            </a:extLst>
          </p:cNvPr>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15462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a:extLst>
              <a:ext uri="{FF2B5EF4-FFF2-40B4-BE49-F238E27FC236}">
                <a16:creationId xmlns:a16="http://schemas.microsoft.com/office/drawing/2014/main" id="{9AE4C1D9-D9D5-477D-AD7E-A67AFF6A90A5}"/>
              </a:ext>
            </a:extLst>
          </p:cNvPr>
          <p:cNvGrpSpPr>
            <a:grpSpLocks/>
          </p:cNvGrpSpPr>
          <p:nvPr userDrawn="1"/>
        </p:nvGrpSpPr>
        <p:grpSpPr bwMode="auto">
          <a:xfrm flipH="1">
            <a:off x="169863" y="163513"/>
            <a:ext cx="8804275" cy="6532562"/>
            <a:chOff x="198404" y="180631"/>
            <a:chExt cx="10296592" cy="7202832"/>
          </a:xfrm>
        </p:grpSpPr>
        <p:sp>
          <p:nvSpPr>
            <p:cNvPr id="3" name="Rectangle 22">
              <a:extLst>
                <a:ext uri="{FF2B5EF4-FFF2-40B4-BE49-F238E27FC236}">
                  <a16:creationId xmlns:a16="http://schemas.microsoft.com/office/drawing/2014/main" id="{12A15093-2560-4D5E-A0A5-5AE31412415C}"/>
                </a:ext>
              </a:extLst>
            </p:cNvPr>
            <p:cNvSpPr>
              <a:spLocks noChangeArrowheads="1"/>
            </p:cNvSpPr>
            <p:nvPr userDrawn="1"/>
          </p:nvSpPr>
          <p:spPr bwMode="auto">
            <a:xfrm>
              <a:off x="198404" y="180631"/>
              <a:ext cx="10296592" cy="7199331"/>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solidFill>
                  <a:srgbClr val="000000"/>
                </a:solidFill>
                <a:ea typeface="ＭＳ Ｐゴシック" pitchFamily="34" charset="-128"/>
              </a:endParaRPr>
            </a:p>
          </p:txBody>
        </p:sp>
        <p:grpSp>
          <p:nvGrpSpPr>
            <p:cNvPr id="4" name="Group 23">
              <a:extLst>
                <a:ext uri="{FF2B5EF4-FFF2-40B4-BE49-F238E27FC236}">
                  <a16:creationId xmlns:a16="http://schemas.microsoft.com/office/drawing/2014/main" id="{A282E0ED-2D8D-4FB5-921D-DEFCC56B7BAE}"/>
                </a:ext>
              </a:extLst>
            </p:cNvPr>
            <p:cNvGrpSpPr>
              <a:grpSpLocks/>
            </p:cNvGrpSpPr>
            <p:nvPr userDrawn="1"/>
          </p:nvGrpSpPr>
          <p:grpSpPr bwMode="auto">
            <a:xfrm>
              <a:off x="198404" y="184132"/>
              <a:ext cx="4064054" cy="7199331"/>
              <a:chOff x="11903075" y="184132"/>
              <a:chExt cx="4064054" cy="7199331"/>
            </a:xfrm>
          </p:grpSpPr>
          <p:sp>
            <p:nvSpPr>
              <p:cNvPr id="5" name="Freeform 17">
                <a:extLst>
                  <a:ext uri="{FF2B5EF4-FFF2-40B4-BE49-F238E27FC236}">
                    <a16:creationId xmlns:a16="http://schemas.microsoft.com/office/drawing/2014/main" id="{41737321-1663-49E3-A9DD-D3A52080453E}"/>
                  </a:ext>
                </a:extLst>
              </p:cNvPr>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8">
                <a:extLst>
                  <a:ext uri="{FF2B5EF4-FFF2-40B4-BE49-F238E27FC236}">
                    <a16:creationId xmlns:a16="http://schemas.microsoft.com/office/drawing/2014/main" id="{0BB8CC91-6870-48B0-8959-EDEB1409B53E}"/>
                  </a:ext>
                </a:extLst>
              </p:cNvPr>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9">
                <a:extLst>
                  <a:ext uri="{FF2B5EF4-FFF2-40B4-BE49-F238E27FC236}">
                    <a16:creationId xmlns:a16="http://schemas.microsoft.com/office/drawing/2014/main" id="{5562E135-1E94-4CF7-BBF0-54BA2DCFD444}"/>
                  </a:ext>
                </a:extLst>
              </p:cNvPr>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0">
                <a:extLst>
                  <a:ext uri="{FF2B5EF4-FFF2-40B4-BE49-F238E27FC236}">
                    <a16:creationId xmlns:a16="http://schemas.microsoft.com/office/drawing/2014/main" id="{E65DFFDB-92EB-4402-9410-7F45F4F7AF8C}"/>
                  </a:ext>
                </a:extLst>
              </p:cNvPr>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1">
                <a:extLst>
                  <a:ext uri="{FF2B5EF4-FFF2-40B4-BE49-F238E27FC236}">
                    <a16:creationId xmlns:a16="http://schemas.microsoft.com/office/drawing/2014/main" id="{AF2AD0F7-6A7E-4E4B-BFA9-59AF9660F3E7}"/>
                  </a:ext>
                </a:extLst>
              </p:cNvPr>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 name="Rectangle 9">
            <a:extLst>
              <a:ext uri="{FF2B5EF4-FFF2-40B4-BE49-F238E27FC236}">
                <a16:creationId xmlns:a16="http://schemas.microsoft.com/office/drawing/2014/main" id="{BEC008CA-E041-4DFD-955C-56AB9EB9A47E}"/>
              </a:ext>
            </a:extLst>
          </p:cNvPr>
          <p:cNvSpPr>
            <a:spLocks noChangeArrowheads="1"/>
          </p:cNvSpPr>
          <p:nvPr userDrawn="1"/>
        </p:nvSpPr>
        <p:spPr bwMode="auto">
          <a:xfrm>
            <a:off x="323850" y="4310063"/>
            <a:ext cx="623093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lvl="1" indent="0" eaLnBrk="1" hangingPunct="1">
              <a:lnSpc>
                <a:spcPct val="110000"/>
              </a:lnSpc>
              <a:spcBef>
                <a:spcPct val="50000"/>
              </a:spcBef>
              <a:defRPr/>
            </a:pPr>
            <a:r>
              <a:rPr lang="en-GB" altLang="en-US" sz="1000">
                <a:solidFill>
                  <a:srgbClr val="FFFFFF"/>
                </a:solidFill>
                <a:ea typeface="ＭＳ Ｐゴシック" pitchFamily="34" charset="-128"/>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p>
          <a:p>
            <a:pPr marL="0" lvl="1" indent="0" eaLnBrk="1" hangingPunct="1">
              <a:lnSpc>
                <a:spcPct val="110000"/>
              </a:lnSpc>
              <a:spcBef>
                <a:spcPct val="50000"/>
              </a:spcBef>
              <a:defRPr/>
            </a:pPr>
            <a:r>
              <a:rPr lang="en-GB" altLang="en-US" sz="1000">
                <a:solidFill>
                  <a:srgbClr val="FFFFFF"/>
                </a:solidFill>
                <a:ea typeface="ＭＳ Ｐゴシック" pitchFamily="34" charset="-128"/>
              </a:rPr>
              <a:t>Copyright © 2010, Climate and Development Knowledge Network. All rights reserved.</a:t>
            </a:r>
          </a:p>
        </p:txBody>
      </p:sp>
      <p:sp>
        <p:nvSpPr>
          <p:cNvPr id="11" name="TextBox 30">
            <a:extLst>
              <a:ext uri="{FF2B5EF4-FFF2-40B4-BE49-F238E27FC236}">
                <a16:creationId xmlns:a16="http://schemas.microsoft.com/office/drawing/2014/main" id="{7BDEC408-8A9D-4A4D-A4A2-4AA43F12F8BB}"/>
              </a:ext>
            </a:extLst>
          </p:cNvPr>
          <p:cNvSpPr txBox="1">
            <a:spLocks noChangeArrowheads="1"/>
          </p:cNvSpPr>
          <p:nvPr userDrawn="1"/>
        </p:nvSpPr>
        <p:spPr bwMode="auto">
          <a:xfrm>
            <a:off x="323850" y="3695700"/>
            <a:ext cx="2703513" cy="554038"/>
          </a:xfrm>
          <a:prstGeom prst="rect">
            <a:avLst/>
          </a:prstGeom>
          <a:noFill/>
          <a:ln>
            <a:noFill/>
          </a:ln>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a:solidFill>
                  <a:srgbClr val="FFFFFF"/>
                </a:solidFill>
                <a:ea typeface="ＭＳ Ｐゴシック"/>
                <a:cs typeface="Arial" charset="0"/>
              </a:rPr>
              <a:t>www.cdkn.org</a:t>
            </a:r>
          </a:p>
        </p:txBody>
      </p:sp>
    </p:spTree>
    <p:extLst>
      <p:ext uri="{BB962C8B-B14F-4D97-AF65-F5344CB8AC3E}">
        <p14:creationId xmlns:p14="http://schemas.microsoft.com/office/powerpoint/2010/main" val="3317756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a:extLst>
              <a:ext uri="{FF2B5EF4-FFF2-40B4-BE49-F238E27FC236}">
                <a16:creationId xmlns:a16="http://schemas.microsoft.com/office/drawing/2014/main" id="{DEDEBBC6-9368-463E-ACFA-73BD60734FD7}"/>
              </a:ext>
            </a:extLst>
          </p:cNvPr>
          <p:cNvSpPr>
            <a:spLocks noChangeArrowheads="1"/>
          </p:cNvSpPr>
          <p:nvPr userDrawn="1"/>
        </p:nvSpPr>
        <p:spPr bwMode="auto">
          <a:xfrm>
            <a:off x="169863" y="163513"/>
            <a:ext cx="8804275" cy="6530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solidFill>
                <a:srgbClr val="000000"/>
              </a:solidFill>
              <a:ea typeface="ＭＳ Ｐゴシック" pitchFamily="34" charset="-128"/>
            </a:endParaRPr>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03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8644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187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25438"/>
            <a:ext cx="8496300" cy="492125"/>
          </a:xfrm>
        </p:spPr>
        <p:txBody>
          <a:bodyPr/>
          <a:lstStyle/>
          <a:p>
            <a:r>
              <a:rPr lang="en-US"/>
              <a:t>Click to edit Master title style</a:t>
            </a:r>
            <a:endParaRPr lang="en-GB"/>
          </a:p>
        </p:txBody>
      </p:sp>
      <p:sp>
        <p:nvSpPr>
          <p:cNvPr id="3" name="Content Placeholder 2"/>
          <p:cNvSpPr>
            <a:spLocks noGrp="1"/>
          </p:cNvSpPr>
          <p:nvPr>
            <p:ph idx="1"/>
          </p:nvPr>
        </p:nvSpPr>
        <p:spPr>
          <a:xfrm>
            <a:off x="323850" y="1708150"/>
            <a:ext cx="849630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6858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5180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2"/>
          <p:cNvSpPr>
            <a:spLocks noGrp="1"/>
          </p:cNvSpPr>
          <p:nvPr>
            <p:ph type="pic" idx="2"/>
          </p:nvPr>
        </p:nvSpPr>
        <p:spPr>
          <a:xfrm>
            <a:off x="0" y="0"/>
            <a:ext cx="9144000" cy="6858000"/>
          </a:xfrm>
          <a:prstGeom prst="rect">
            <a:avLst/>
          </a:prstGeom>
          <a:noFill/>
          <a:ln>
            <a:noFill/>
          </a:ln>
        </p:spPr>
        <p:txBody>
          <a:bodyPr spcFirstLastPara="1" wrap="square" lIns="0" tIns="0" rIns="0" bIns="0" anchor="t" anchorCtr="0">
            <a:noAutofit/>
          </a:bodyPr>
          <a:lstStyle>
            <a:lvl1pPr marR="0" lvl="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1pPr>
            <a:lvl2pPr marR="0" lvl="1" algn="l" rtl="0">
              <a:spcBef>
                <a:spcPts val="44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2"/>
          <p:cNvSpPr txBox="1">
            <a:spLocks noGrp="1"/>
          </p:cNvSpPr>
          <p:nvPr>
            <p:ph type="ctrTitle"/>
          </p:nvPr>
        </p:nvSpPr>
        <p:spPr>
          <a:xfrm>
            <a:off x="2629227" y="2865437"/>
            <a:ext cx="5717967" cy="1470025"/>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2629227" y="4335462"/>
            <a:ext cx="5717967" cy="1752600"/>
          </a:xfrm>
          <a:prstGeom prst="rect">
            <a:avLst/>
          </a:prstGeom>
          <a:noFill/>
          <a:ln>
            <a:noFill/>
          </a:ln>
        </p:spPr>
        <p:txBody>
          <a:bodyPr spcFirstLastPara="1" wrap="square" lIns="0" tIns="0" rIns="0" bIns="0" anchor="t" anchorCtr="0">
            <a:noAutofit/>
          </a:bodyPr>
          <a:lstStyle>
            <a:lvl1pPr lvl="0" algn="l">
              <a:spcBef>
                <a:spcPts val="860"/>
              </a:spcBef>
              <a:spcAft>
                <a:spcPts val="0"/>
              </a:spcAft>
              <a:buClr>
                <a:srgbClr val="000000"/>
              </a:buClr>
              <a:buSzPts val="4300"/>
              <a:buNone/>
              <a:defRPr sz="4300">
                <a:solidFill>
                  <a:srgbClr val="000000"/>
                </a:solidFill>
              </a:defRPr>
            </a:lvl1pPr>
            <a:lvl2pPr lvl="1" algn="ctr">
              <a:spcBef>
                <a:spcPts val="440"/>
              </a:spcBef>
              <a:spcAft>
                <a:spcPts val="0"/>
              </a:spcAft>
              <a:buSzPts val="242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32"/>
          <p:cNvPicPr preferRelativeResize="0"/>
          <p:nvPr/>
        </p:nvPicPr>
        <p:blipFill rotWithShape="1">
          <a:blip r:embed="rId2">
            <a:alphaModFix/>
          </a:blip>
          <a:srcRect/>
          <a:stretch/>
        </p:blipFill>
        <p:spPr>
          <a:xfrm>
            <a:off x="6975594" y="275918"/>
            <a:ext cx="1371600" cy="1460500"/>
          </a:xfrm>
          <a:prstGeom prst="rect">
            <a:avLst/>
          </a:prstGeom>
          <a:noFill/>
          <a:ln>
            <a:noFill/>
          </a:ln>
        </p:spPr>
      </p:pic>
    </p:spTree>
    <p:extLst>
      <p:ext uri="{BB962C8B-B14F-4D97-AF65-F5344CB8AC3E}">
        <p14:creationId xmlns:p14="http://schemas.microsoft.com/office/powerpoint/2010/main" val="331208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Bullets, Image">
  <p:cSld name="Title, Bullets, Image">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457199" y="504308"/>
            <a:ext cx="3240000" cy="1143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B61322"/>
              </a:buClr>
              <a:buSzPts val="3200"/>
              <a:buFont typeface="Calibri"/>
              <a:buNone/>
              <a:defRPr>
                <a:solidFill>
                  <a:srgbClr val="B6132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ftr" idx="11"/>
          </p:nvPr>
        </p:nvSpPr>
        <p:spPr>
          <a:xfrm>
            <a:off x="5306553"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3"/>
          <p:cNvSpPr txBox="1">
            <a:spLocks noGrp="1"/>
          </p:cNvSpPr>
          <p:nvPr>
            <p:ph type="sldNum" idx="12"/>
          </p:nvPr>
        </p:nvSpPr>
        <p:spPr>
          <a:xfrm>
            <a:off x="8202152" y="6356350"/>
            <a:ext cx="48464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cxnSp>
        <p:nvCxnSpPr>
          <p:cNvPr id="96" name="Google Shape;96;p43"/>
          <p:cNvCxnSpPr/>
          <p:nvPr/>
        </p:nvCxnSpPr>
        <p:spPr>
          <a:xfrm>
            <a:off x="457200" y="6342677"/>
            <a:ext cx="8229600" cy="0"/>
          </a:xfrm>
          <a:prstGeom prst="straightConnector1">
            <a:avLst/>
          </a:prstGeom>
          <a:noFill/>
          <a:ln w="9525" cap="flat" cmpd="sng">
            <a:solidFill>
              <a:srgbClr val="DA2B1C"/>
            </a:solidFill>
            <a:prstDash val="solid"/>
            <a:round/>
            <a:headEnd type="none" w="sm" len="sm"/>
            <a:tailEnd type="none" w="sm" len="sm"/>
          </a:ln>
        </p:spPr>
      </p:cxnSp>
      <p:sp>
        <p:nvSpPr>
          <p:cNvPr id="97" name="Google Shape;97;p43"/>
          <p:cNvSpPr txBox="1">
            <a:spLocks noGrp="1"/>
          </p:cNvSpPr>
          <p:nvPr>
            <p:ph type="body" idx="1"/>
          </p:nvPr>
        </p:nvSpPr>
        <p:spPr>
          <a:xfrm>
            <a:off x="457200" y="1672866"/>
            <a:ext cx="3240000" cy="3892334"/>
          </a:xfrm>
          <a:prstGeom prst="rect">
            <a:avLst/>
          </a:prstGeom>
          <a:noFill/>
          <a:ln>
            <a:noFill/>
          </a:ln>
        </p:spPr>
        <p:txBody>
          <a:bodyPr spcFirstLastPara="1" wrap="square" lIns="0" tIns="0" rIns="0" bIns="0" anchor="t" anchorCtr="0">
            <a:noAutofit/>
          </a:bodyPr>
          <a:lstStyle>
            <a:lvl1pPr marL="457200" lvl="0" indent="-382270" algn="l">
              <a:spcBef>
                <a:spcPts val="440"/>
              </a:spcBef>
              <a:spcAft>
                <a:spcPts val="0"/>
              </a:spcAft>
              <a:buClr>
                <a:schemeClr val="accent1"/>
              </a:buClr>
              <a:buSzPts val="2420"/>
              <a:buFont typeface="Arial"/>
              <a:buChar char="•"/>
              <a:defRPr/>
            </a:lvl1pPr>
            <a:lvl2pPr marL="914400" lvl="1" indent="-354330" algn="l">
              <a:spcBef>
                <a:spcPts val="360"/>
              </a:spcBef>
              <a:spcAft>
                <a:spcPts val="0"/>
              </a:spcAft>
              <a:buSzPts val="198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43"/>
          <p:cNvSpPr>
            <a:spLocks noGrp="1"/>
          </p:cNvSpPr>
          <p:nvPr>
            <p:ph type="pic" idx="2"/>
          </p:nvPr>
        </p:nvSpPr>
        <p:spPr>
          <a:xfrm>
            <a:off x="3971925" y="480813"/>
            <a:ext cx="4714875" cy="5540375"/>
          </a:xfrm>
          <a:prstGeom prst="rect">
            <a:avLst/>
          </a:prstGeom>
          <a:noFill/>
          <a:ln>
            <a:noFill/>
          </a:ln>
        </p:spPr>
        <p:txBody>
          <a:bodyPr spcFirstLastPara="1" wrap="square" lIns="0" tIns="0" rIns="0" bIns="0" anchor="t" anchorCtr="0">
            <a:noAutofit/>
          </a:bodyPr>
          <a:lstStyle>
            <a:lvl1pPr marR="0" lvl="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1pPr>
            <a:lvl2pPr marR="0" lvl="1" algn="l" rtl="0">
              <a:spcBef>
                <a:spcPts val="44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43"/>
          <p:cNvSpPr txBox="1">
            <a:spLocks noGrp="1"/>
          </p:cNvSpPr>
          <p:nvPr>
            <p:ph type="dt" idx="10"/>
          </p:nvPr>
        </p:nvSpPr>
        <p:spPr>
          <a:xfrm>
            <a:off x="457200" y="6356350"/>
            <a:ext cx="484935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19355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7369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a:extLst>
              <a:ext uri="{FF2B5EF4-FFF2-40B4-BE49-F238E27FC236}">
                <a16:creationId xmlns:a16="http://schemas.microsoft.com/office/drawing/2014/main" id="{77CB56AA-A1FF-407E-AB6C-F93D5FAA5D12}"/>
              </a:ext>
            </a:extLst>
          </p:cNvPr>
          <p:cNvSpPr>
            <a:spLocks noChangeArrowheads="1"/>
          </p:cNvSpPr>
          <p:nvPr userDrawn="1"/>
        </p:nvSpPr>
        <p:spPr bwMode="auto">
          <a:xfrm>
            <a:off x="169863" y="163513"/>
            <a:ext cx="8804275" cy="653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p>
        </p:txBody>
      </p:sp>
      <p:sp>
        <p:nvSpPr>
          <p:cNvPr id="6" name="TextBox 5">
            <a:extLst>
              <a:ext uri="{FF2B5EF4-FFF2-40B4-BE49-F238E27FC236}">
                <a16:creationId xmlns:a16="http://schemas.microsoft.com/office/drawing/2014/main" id="{11BD72DA-9F05-464D-B4AF-70B343AAB891}"/>
              </a:ext>
            </a:extLst>
          </p:cNvPr>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bg1"/>
                </a:solidFill>
                <a:latin typeface="+mn-lt"/>
              </a:rPr>
              <a:t>Climate and Development Knowledge Network</a:t>
            </a:r>
          </a:p>
        </p:txBody>
      </p:sp>
      <p:sp>
        <p:nvSpPr>
          <p:cNvPr id="7" name="Slide Number Placeholder 25">
            <a:extLst>
              <a:ext uri="{FF2B5EF4-FFF2-40B4-BE49-F238E27FC236}">
                <a16:creationId xmlns:a16="http://schemas.microsoft.com/office/drawing/2014/main" id="{90373A6D-713A-4136-B7A2-095D59296CCB}"/>
              </a:ext>
            </a:extLst>
          </p:cNvPr>
          <p:cNvSpPr txBox="1">
            <a:spLocks/>
          </p:cNvSpPr>
          <p:nvPr userDrawn="1"/>
        </p:nvSpPr>
        <p:spPr>
          <a:xfrm>
            <a:off x="8655050" y="6472238"/>
            <a:ext cx="157163" cy="161925"/>
          </a:xfrm>
          <a:prstGeom prst="rect">
            <a:avLst/>
          </a:prstGeom>
          <a:noFill/>
        </p:spPr>
        <p:txBody>
          <a:bodyPr wrap="none" lIns="0" tIns="0" rIns="0" bIns="0">
            <a:spAutoFit/>
          </a:bodyPr>
          <a:lstStyle/>
          <a:p>
            <a:pPr algn="r"/>
            <a:fld id="{28CC4840-1569-43AA-A298-F575F1493AEC}" type="slidenum">
              <a:rPr lang="en-GB" altLang="en-US" sz="1000">
                <a:solidFill>
                  <a:schemeClr val="bg1"/>
                </a:solidFill>
              </a:rPr>
              <a:pPr algn="r"/>
              <a:t>‹#›</a:t>
            </a:fld>
            <a:endParaRPr lang="en-GB" altLang="en-US" sz="1000">
              <a:solidFill>
                <a:schemeClr val="bg1"/>
              </a:solidFill>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1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a:extLst>
              <a:ext uri="{FF2B5EF4-FFF2-40B4-BE49-F238E27FC236}">
                <a16:creationId xmlns:a16="http://schemas.microsoft.com/office/drawing/2014/main" id="{CC19F31A-7BD2-46C2-9A5C-4871D51E38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28613"/>
            <a:ext cx="3852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F98B6B48-27D3-4C72-932C-66CF3B0F9928}"/>
              </a:ext>
            </a:extLst>
          </p:cNvPr>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2756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a:extLst>
              <a:ext uri="{FF2B5EF4-FFF2-40B4-BE49-F238E27FC236}">
                <a16:creationId xmlns:a16="http://schemas.microsoft.com/office/drawing/2014/main" id="{9E94234E-72D1-4DEE-B9EA-D21148796674}"/>
              </a:ext>
            </a:extLst>
          </p:cNvPr>
          <p:cNvGrpSpPr>
            <a:grpSpLocks/>
          </p:cNvGrpSpPr>
          <p:nvPr userDrawn="1"/>
        </p:nvGrpSpPr>
        <p:grpSpPr bwMode="auto">
          <a:xfrm flipH="1">
            <a:off x="169863" y="163513"/>
            <a:ext cx="8804275" cy="6532562"/>
            <a:chOff x="198404" y="180631"/>
            <a:chExt cx="10296592" cy="7202832"/>
          </a:xfrm>
        </p:grpSpPr>
        <p:sp>
          <p:nvSpPr>
            <p:cNvPr id="3" name="Rectangle 22">
              <a:extLst>
                <a:ext uri="{FF2B5EF4-FFF2-40B4-BE49-F238E27FC236}">
                  <a16:creationId xmlns:a16="http://schemas.microsoft.com/office/drawing/2014/main" id="{FAACDFAA-EB05-4AD6-90AB-D24C1551E6A0}"/>
                </a:ext>
              </a:extLst>
            </p:cNvPr>
            <p:cNvSpPr>
              <a:spLocks noChangeArrowheads="1"/>
            </p:cNvSpPr>
            <p:nvPr userDrawn="1"/>
          </p:nvSpPr>
          <p:spPr bwMode="auto">
            <a:xfrm>
              <a:off x="198404" y="180631"/>
              <a:ext cx="10296592" cy="7199331"/>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p>
          </p:txBody>
        </p:sp>
        <p:grpSp>
          <p:nvGrpSpPr>
            <p:cNvPr id="4" name="Group 23">
              <a:extLst>
                <a:ext uri="{FF2B5EF4-FFF2-40B4-BE49-F238E27FC236}">
                  <a16:creationId xmlns:a16="http://schemas.microsoft.com/office/drawing/2014/main" id="{66E92D6C-F201-44A9-B476-292EFF868339}"/>
                </a:ext>
              </a:extLst>
            </p:cNvPr>
            <p:cNvGrpSpPr>
              <a:grpSpLocks/>
            </p:cNvGrpSpPr>
            <p:nvPr userDrawn="1"/>
          </p:nvGrpSpPr>
          <p:grpSpPr bwMode="auto">
            <a:xfrm>
              <a:off x="198404" y="184132"/>
              <a:ext cx="4064054" cy="7199331"/>
              <a:chOff x="11903075" y="184132"/>
              <a:chExt cx="4064054" cy="7199331"/>
            </a:xfrm>
          </p:grpSpPr>
          <p:sp>
            <p:nvSpPr>
              <p:cNvPr id="5" name="Freeform 17">
                <a:extLst>
                  <a:ext uri="{FF2B5EF4-FFF2-40B4-BE49-F238E27FC236}">
                    <a16:creationId xmlns:a16="http://schemas.microsoft.com/office/drawing/2014/main" id="{7ABC0E18-BDF8-454C-AE5A-9A1069A97774}"/>
                  </a:ext>
                </a:extLst>
              </p:cNvPr>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8">
                <a:extLst>
                  <a:ext uri="{FF2B5EF4-FFF2-40B4-BE49-F238E27FC236}">
                    <a16:creationId xmlns:a16="http://schemas.microsoft.com/office/drawing/2014/main" id="{F55F8B00-7C50-460A-8F84-4420224DE8CE}"/>
                  </a:ext>
                </a:extLst>
              </p:cNvPr>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9">
                <a:extLst>
                  <a:ext uri="{FF2B5EF4-FFF2-40B4-BE49-F238E27FC236}">
                    <a16:creationId xmlns:a16="http://schemas.microsoft.com/office/drawing/2014/main" id="{A50F5B67-7E37-430F-8646-58F84BBEB6D8}"/>
                  </a:ext>
                </a:extLst>
              </p:cNvPr>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0">
                <a:extLst>
                  <a:ext uri="{FF2B5EF4-FFF2-40B4-BE49-F238E27FC236}">
                    <a16:creationId xmlns:a16="http://schemas.microsoft.com/office/drawing/2014/main" id="{58889159-F01B-463E-81DF-B0F921092BD6}"/>
                  </a:ext>
                </a:extLst>
              </p:cNvPr>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1">
                <a:extLst>
                  <a:ext uri="{FF2B5EF4-FFF2-40B4-BE49-F238E27FC236}">
                    <a16:creationId xmlns:a16="http://schemas.microsoft.com/office/drawing/2014/main" id="{E22F2C99-0BA2-471A-96E4-833DE9BE00F7}"/>
                  </a:ext>
                </a:extLst>
              </p:cNvPr>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 name="Rectangle 9">
            <a:extLst>
              <a:ext uri="{FF2B5EF4-FFF2-40B4-BE49-F238E27FC236}">
                <a16:creationId xmlns:a16="http://schemas.microsoft.com/office/drawing/2014/main" id="{FBAF5217-FD53-451B-87D4-E5E5E0CAC917}"/>
              </a:ext>
            </a:extLst>
          </p:cNvPr>
          <p:cNvSpPr/>
          <p:nvPr userDrawn="1"/>
        </p:nvSpPr>
        <p:spPr>
          <a:xfrm>
            <a:off x="323850" y="4310063"/>
            <a:ext cx="6230938" cy="2205037"/>
          </a:xfrm>
          <a:prstGeom prst="rect">
            <a:avLst/>
          </a:prstGeom>
        </p:spPr>
        <p:txBody>
          <a:bodyPr lIns="0" tIns="0" rIns="0" bIns="0" anchor="b">
            <a:spAutoFit/>
          </a:bodyPr>
          <a:lstStyle/>
          <a:p>
            <a:pPr marL="1392" lvl="1" indent="0" defTabSz="914239" fontAlgn="auto">
              <a:lnSpc>
                <a:spcPct val="110000"/>
              </a:lnSpc>
              <a:spcBef>
                <a:spcPct val="50000"/>
              </a:spcBef>
              <a:spcAft>
                <a:spcPts val="0"/>
              </a:spcAft>
              <a:defRPr/>
            </a:pPr>
            <a:r>
              <a:rPr lang="en-GB" sz="1050" dirty="0">
                <a:solidFill>
                  <a:schemeClr val="bg1"/>
                </a:solidFill>
                <a:latin typeface="+mn-lt"/>
                <a:cs typeface="+mn-cs"/>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p>
          <a:p>
            <a:pPr marL="1392" lvl="1" indent="0" defTabSz="914239" fontAlgn="auto">
              <a:lnSpc>
                <a:spcPct val="110000"/>
              </a:lnSpc>
              <a:spcBef>
                <a:spcPct val="50000"/>
              </a:spcBef>
              <a:spcAft>
                <a:spcPts val="0"/>
              </a:spcAft>
              <a:defRPr/>
            </a:pPr>
            <a:r>
              <a:rPr lang="en-GB" sz="1050" dirty="0">
                <a:solidFill>
                  <a:schemeClr val="bg1"/>
                </a:solidFill>
                <a:latin typeface="+mn-lt"/>
                <a:cs typeface="+mn-cs"/>
              </a:rPr>
              <a:t>Copyright © 2010, Climate and Development Knowledge Network. All rights reserved.</a:t>
            </a:r>
          </a:p>
        </p:txBody>
      </p:sp>
      <p:sp>
        <p:nvSpPr>
          <p:cNvPr id="11" name="TextBox 30">
            <a:extLst>
              <a:ext uri="{FF2B5EF4-FFF2-40B4-BE49-F238E27FC236}">
                <a16:creationId xmlns:a16="http://schemas.microsoft.com/office/drawing/2014/main" id="{8E62F05B-B70F-4522-824E-6A3F39FBEEB6}"/>
              </a:ext>
            </a:extLst>
          </p:cNvPr>
          <p:cNvSpPr txBox="1">
            <a:spLocks noChangeArrowheads="1"/>
          </p:cNvSpPr>
          <p:nvPr userDrawn="1"/>
        </p:nvSpPr>
        <p:spPr bwMode="auto">
          <a:xfrm>
            <a:off x="323850" y="3695700"/>
            <a:ext cx="2703513" cy="554038"/>
          </a:xfrm>
          <a:prstGeom prst="rect">
            <a:avLst/>
          </a:prstGeom>
          <a:noFill/>
          <a:ln>
            <a:noFill/>
          </a:ln>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a:solidFill>
                  <a:schemeClr val="bg1"/>
                </a:solidFill>
                <a:cs typeface="Arial" charset="0"/>
              </a:rPr>
              <a:t>www.cdkn.org</a:t>
            </a:r>
          </a:p>
        </p:txBody>
      </p:sp>
    </p:spTree>
    <p:extLst>
      <p:ext uri="{BB962C8B-B14F-4D97-AF65-F5344CB8AC3E}">
        <p14:creationId xmlns:p14="http://schemas.microsoft.com/office/powerpoint/2010/main" val="426107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a:extLst>
              <a:ext uri="{FF2B5EF4-FFF2-40B4-BE49-F238E27FC236}">
                <a16:creationId xmlns:a16="http://schemas.microsoft.com/office/drawing/2014/main" id="{00E76443-5EE4-4DDF-BC80-97EA1F50BC3F}"/>
              </a:ext>
            </a:extLst>
          </p:cNvPr>
          <p:cNvSpPr>
            <a:spLocks noChangeArrowheads="1"/>
          </p:cNvSpPr>
          <p:nvPr userDrawn="1"/>
        </p:nvSpPr>
        <p:spPr bwMode="auto">
          <a:xfrm>
            <a:off x="169863" y="163513"/>
            <a:ext cx="8804275" cy="6530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6101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8EDF-CCD7-4D54-87F4-CB5CE07A0EF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6223AAD-F71F-423A-A996-1C562049958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057F08-62FF-4335-A72B-2B1321F9DA3B}"/>
              </a:ext>
            </a:extLst>
          </p:cNvPr>
          <p:cNvSpPr>
            <a:spLocks noGrp="1"/>
          </p:cNvSpPr>
          <p:nvPr>
            <p:ph type="dt" sz="half" idx="10"/>
          </p:nvPr>
        </p:nvSpPr>
        <p:spPr/>
        <p:txBody>
          <a:bodyPr/>
          <a:lstStyle/>
          <a:p>
            <a:fld id="{278C2EB2-A887-4C97-B741-208AB40B9711}" type="datetimeFigureOut">
              <a:rPr lang="en-GB" smtClean="0"/>
              <a:t>19/08/2021</a:t>
            </a:fld>
            <a:endParaRPr lang="en-GB"/>
          </a:p>
        </p:txBody>
      </p:sp>
      <p:sp>
        <p:nvSpPr>
          <p:cNvPr id="5" name="Footer Placeholder 4">
            <a:extLst>
              <a:ext uri="{FF2B5EF4-FFF2-40B4-BE49-F238E27FC236}">
                <a16:creationId xmlns:a16="http://schemas.microsoft.com/office/drawing/2014/main" id="{BF86A1D2-AC71-45F4-BE52-CCD6CBBF8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1EE629-E6EE-4A55-88FC-1D962923F924}"/>
              </a:ext>
            </a:extLst>
          </p:cNvPr>
          <p:cNvSpPr>
            <a:spLocks noGrp="1"/>
          </p:cNvSpPr>
          <p:nvPr>
            <p:ph type="sldNum" sz="quarter" idx="12"/>
          </p:nvPr>
        </p:nvSpPr>
        <p:spPr/>
        <p:txBody>
          <a:bodyPr/>
          <a:lstStyle/>
          <a:p>
            <a:fld id="{CCE40473-6D93-40D3-9C79-B6BBE4F3EC4B}" type="slidenum">
              <a:rPr lang="en-GB" smtClean="0"/>
              <a:t>‹#›</a:t>
            </a:fld>
            <a:endParaRPr lang="en-GB"/>
          </a:p>
        </p:txBody>
      </p:sp>
    </p:spTree>
    <p:extLst>
      <p:ext uri="{BB962C8B-B14F-4D97-AF65-F5344CB8AC3E}">
        <p14:creationId xmlns:p14="http://schemas.microsoft.com/office/powerpoint/2010/main" val="17474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1D10-DE2D-4CC9-A871-A4BA0F85F8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449A1-55CF-4497-AE83-231154FB2D93}"/>
              </a:ext>
            </a:extLst>
          </p:cNvPr>
          <p:cNvSpPr>
            <a:spLocks noGrp="1"/>
          </p:cNvSpPr>
          <p:nvPr>
            <p:ph idx="1"/>
          </p:nvPr>
        </p:nvSpPr>
        <p:spPr>
          <a:xfrm>
            <a:off x="323850" y="1708150"/>
            <a:ext cx="8496300" cy="2052998"/>
          </a:xfrm>
        </p:spPr>
        <p:txBody>
          <a:bodyPr/>
          <a:lstStyle>
            <a:lvl1pPr>
              <a:defRPr sz="32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DC54D70-F224-4E72-B2FB-CF22D56675C9}"/>
              </a:ext>
            </a:extLst>
          </p:cNvPr>
          <p:cNvSpPr>
            <a:spLocks noGrp="1"/>
          </p:cNvSpPr>
          <p:nvPr>
            <p:ph type="dt" sz="half" idx="10"/>
          </p:nvPr>
        </p:nvSpPr>
        <p:spPr/>
        <p:txBody>
          <a:bodyPr/>
          <a:lstStyle/>
          <a:p>
            <a:fld id="{278C2EB2-A887-4C97-B741-208AB40B9711}" type="datetimeFigureOut">
              <a:rPr lang="en-GB" smtClean="0"/>
              <a:t>19/08/2021</a:t>
            </a:fld>
            <a:endParaRPr lang="en-GB"/>
          </a:p>
        </p:txBody>
      </p:sp>
      <p:sp>
        <p:nvSpPr>
          <p:cNvPr id="5" name="Footer Placeholder 4">
            <a:extLst>
              <a:ext uri="{FF2B5EF4-FFF2-40B4-BE49-F238E27FC236}">
                <a16:creationId xmlns:a16="http://schemas.microsoft.com/office/drawing/2014/main" id="{E3416A4E-CC7F-4AB7-88BC-A22F3EE82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03C22-FFF4-4CB5-93C2-59FE31FAF5FF}"/>
              </a:ext>
            </a:extLst>
          </p:cNvPr>
          <p:cNvSpPr>
            <a:spLocks noGrp="1"/>
          </p:cNvSpPr>
          <p:nvPr>
            <p:ph type="sldNum" sz="quarter" idx="12"/>
          </p:nvPr>
        </p:nvSpPr>
        <p:spPr/>
        <p:txBody>
          <a:bodyPr/>
          <a:lstStyle/>
          <a:p>
            <a:fld id="{CCE40473-6D93-40D3-9C79-B6BBE4F3EC4B}" type="slidenum">
              <a:rPr lang="en-GB" smtClean="0"/>
              <a:t>‹#›</a:t>
            </a:fld>
            <a:endParaRPr lang="en-GB"/>
          </a:p>
        </p:txBody>
      </p:sp>
    </p:spTree>
    <p:extLst>
      <p:ext uri="{BB962C8B-B14F-4D97-AF65-F5344CB8AC3E}">
        <p14:creationId xmlns:p14="http://schemas.microsoft.com/office/powerpoint/2010/main" val="171239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0">
            <a:extLst>
              <a:ext uri="{FF2B5EF4-FFF2-40B4-BE49-F238E27FC236}">
                <a16:creationId xmlns:a16="http://schemas.microsoft.com/office/drawing/2014/main" id="{7BF632EA-99A9-4FDB-9C77-41D65E16A35E}"/>
              </a:ext>
            </a:extLst>
          </p:cNvPr>
          <p:cNvGrpSpPr>
            <a:grpSpLocks noChangeAspect="1"/>
          </p:cNvGrpSpPr>
          <p:nvPr userDrawn="1"/>
        </p:nvGrpSpPr>
        <p:grpSpPr bwMode="auto">
          <a:xfrm>
            <a:off x="8189913" y="5961063"/>
            <a:ext cx="801687" cy="823912"/>
            <a:chOff x="5272088" y="2268538"/>
            <a:chExt cx="1784351" cy="1770062"/>
          </a:xfrm>
        </p:grpSpPr>
        <p:sp>
          <p:nvSpPr>
            <p:cNvPr id="1031" name="AutoShape 15">
              <a:extLst>
                <a:ext uri="{FF2B5EF4-FFF2-40B4-BE49-F238E27FC236}">
                  <a16:creationId xmlns:a16="http://schemas.microsoft.com/office/drawing/2014/main" id="{316650B7-12BC-4CC0-AC37-360AC232010F}"/>
                </a:ext>
              </a:extLst>
            </p:cNvPr>
            <p:cNvSpPr>
              <a:spLocks noChangeAspect="1" noChangeArrowheads="1" noTextEdit="1"/>
            </p:cNvSpPr>
            <p:nvPr userDrawn="1"/>
          </p:nvSpPr>
          <p:spPr bwMode="auto">
            <a:xfrm>
              <a:off x="5275620" y="2268538"/>
              <a:ext cx="1777286" cy="176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2" name="Oval 17">
              <a:extLst>
                <a:ext uri="{FF2B5EF4-FFF2-40B4-BE49-F238E27FC236}">
                  <a16:creationId xmlns:a16="http://schemas.microsoft.com/office/drawing/2014/main" id="{F4035250-9DF5-47F0-86D5-7D758F4ACD3B}"/>
                </a:ext>
              </a:extLst>
            </p:cNvPr>
            <p:cNvSpPr>
              <a:spLocks noChangeArrowheads="1"/>
            </p:cNvSpPr>
            <p:nvPr userDrawn="1"/>
          </p:nvSpPr>
          <p:spPr bwMode="auto">
            <a:xfrm>
              <a:off x="5537090" y="2520917"/>
              <a:ext cx="1519349" cy="1517683"/>
            </a:xfrm>
            <a:prstGeom prst="ellipse">
              <a:avLst/>
            </a:pr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p>
          </p:txBody>
        </p:sp>
        <p:sp>
          <p:nvSpPr>
            <p:cNvPr id="1033" name="Freeform 18">
              <a:extLst>
                <a:ext uri="{FF2B5EF4-FFF2-40B4-BE49-F238E27FC236}">
                  <a16:creationId xmlns:a16="http://schemas.microsoft.com/office/drawing/2014/main" id="{E5A54EEB-F517-40A2-A5A0-1ABA2A495738}"/>
                </a:ext>
              </a:extLst>
            </p:cNvPr>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Freeform 19">
              <a:extLst>
                <a:ext uri="{FF2B5EF4-FFF2-40B4-BE49-F238E27FC236}">
                  <a16:creationId xmlns:a16="http://schemas.microsoft.com/office/drawing/2014/main" id="{50020866-740D-4E68-8850-82D350F22035}"/>
                </a:ext>
              </a:extLst>
            </p:cNvPr>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0">
              <a:extLst>
                <a:ext uri="{FF2B5EF4-FFF2-40B4-BE49-F238E27FC236}">
                  <a16:creationId xmlns:a16="http://schemas.microsoft.com/office/drawing/2014/main" id="{392EA47C-A2ED-4D35-8386-BCE918A887AF}"/>
                </a:ext>
              </a:extLst>
            </p:cNvPr>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
              <a:extLst>
                <a:ext uri="{FF2B5EF4-FFF2-40B4-BE49-F238E27FC236}">
                  <a16:creationId xmlns:a16="http://schemas.microsoft.com/office/drawing/2014/main" id="{E937C912-AC0D-46AD-B6DA-6C602FBE8C1F}"/>
                </a:ext>
              </a:extLst>
            </p:cNvPr>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2">
              <a:extLst>
                <a:ext uri="{FF2B5EF4-FFF2-40B4-BE49-F238E27FC236}">
                  <a16:creationId xmlns:a16="http://schemas.microsoft.com/office/drawing/2014/main" id="{FE2B2AC7-84EF-4225-8B11-DD6B34A3C261}"/>
                </a:ext>
              </a:extLst>
            </p:cNvPr>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3">
              <a:extLst>
                <a:ext uri="{FF2B5EF4-FFF2-40B4-BE49-F238E27FC236}">
                  <a16:creationId xmlns:a16="http://schemas.microsoft.com/office/drawing/2014/main" id="{72AB2FBF-A06E-492E-946B-3AA45EF95D8F}"/>
                </a:ext>
              </a:extLst>
            </p:cNvPr>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 name="Text Placeholder 2">
            <a:extLst>
              <a:ext uri="{FF2B5EF4-FFF2-40B4-BE49-F238E27FC236}">
                <a16:creationId xmlns:a16="http://schemas.microsoft.com/office/drawing/2014/main" id="{16FD3D7C-9EC3-4951-BD99-D955B18EC8EE}"/>
              </a:ext>
            </a:extLst>
          </p:cNvPr>
          <p:cNvSpPr>
            <a:spLocks noGrp="1"/>
          </p:cNvSpPr>
          <p:nvPr>
            <p:ph type="body" idx="1"/>
          </p:nvPr>
        </p:nvSpPr>
        <p:spPr>
          <a:xfrm>
            <a:off x="323850" y="1708150"/>
            <a:ext cx="8496300" cy="344328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Numbering 1 (sixth level)</a:t>
            </a:r>
          </a:p>
          <a:p>
            <a:pPr lvl="6"/>
            <a:r>
              <a:rPr lang="en-GB" dirty="0"/>
              <a:t>Numbering 2 (seventh level)</a:t>
            </a:r>
          </a:p>
          <a:p>
            <a:pPr lvl="7"/>
            <a:r>
              <a:rPr lang="en-US" dirty="0"/>
              <a:t>Eight level</a:t>
            </a:r>
          </a:p>
          <a:p>
            <a:pPr lvl="8"/>
            <a:r>
              <a:rPr lang="en-US" dirty="0"/>
              <a:t>Ninth level</a:t>
            </a:r>
            <a:endParaRPr lang="en-GB" dirty="0"/>
          </a:p>
        </p:txBody>
      </p:sp>
      <p:sp>
        <p:nvSpPr>
          <p:cNvPr id="1028" name="Title Placeholder 1">
            <a:extLst>
              <a:ext uri="{FF2B5EF4-FFF2-40B4-BE49-F238E27FC236}">
                <a16:creationId xmlns:a16="http://schemas.microsoft.com/office/drawing/2014/main" id="{325AC095-D13D-4CBF-9F6D-0990DBAE5927}"/>
              </a:ext>
            </a:extLst>
          </p:cNvPr>
          <p:cNvSpPr>
            <a:spLocks noGrp="1"/>
          </p:cNvSpPr>
          <p:nvPr>
            <p:ph type="title"/>
          </p:nvPr>
        </p:nvSpPr>
        <p:spPr bwMode="auto">
          <a:xfrm>
            <a:off x="323850" y="325438"/>
            <a:ext cx="8496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GB" altLang="en-US"/>
          </a:p>
        </p:txBody>
      </p:sp>
      <p:sp>
        <p:nvSpPr>
          <p:cNvPr id="61" name="TextBox 60">
            <a:extLst>
              <a:ext uri="{FF2B5EF4-FFF2-40B4-BE49-F238E27FC236}">
                <a16:creationId xmlns:a16="http://schemas.microsoft.com/office/drawing/2014/main" id="{7E3A4506-68DB-4EB9-917A-9D6E938B3EA6}"/>
              </a:ext>
            </a:extLst>
          </p:cNvPr>
          <p:cNvSpPr txBox="1"/>
          <p:nvPr userDrawn="1"/>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tx2"/>
                </a:solidFill>
                <a:latin typeface="+mn-lt"/>
              </a:rPr>
              <a:t>Climate and Development Knowledge Network  |  www.cdkn.org  </a:t>
            </a:r>
          </a:p>
        </p:txBody>
      </p:sp>
      <p:sp>
        <p:nvSpPr>
          <p:cNvPr id="1030" name="Slide Number Placeholder 25">
            <a:extLst>
              <a:ext uri="{FF2B5EF4-FFF2-40B4-BE49-F238E27FC236}">
                <a16:creationId xmlns:a16="http://schemas.microsoft.com/office/drawing/2014/main" id="{F0C61D18-DB1B-4DCB-BC67-B7F7731066BC}"/>
              </a:ext>
            </a:extLst>
          </p:cNvPr>
          <p:cNvSpPr txBox="1">
            <a:spLocks/>
          </p:cNvSpPr>
          <p:nvPr userDrawn="1"/>
        </p:nvSpPr>
        <p:spPr bwMode="auto">
          <a:xfrm>
            <a:off x="8620125" y="6419850"/>
            <a:ext cx="211138" cy="214313"/>
          </a:xfrm>
          <a:prstGeom prst="rect">
            <a:avLst/>
          </a:prstGeom>
          <a:noFill/>
          <a:ln>
            <a:noFill/>
          </a:ln>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667D32C-8703-4869-A318-BE0C03D1720D}" type="slidenum">
              <a:rPr lang="en-GB" altLang="en-US" sz="1400">
                <a:solidFill>
                  <a:schemeClr val="bg1"/>
                </a:solidFill>
              </a:rPr>
              <a:pPr algn="r" eaLnBrk="1" hangingPunct="1"/>
              <a:t>‹#›</a:t>
            </a:fld>
            <a:endParaRPr lang="en-GB" altLang="en-US" sz="1400">
              <a:solidFill>
                <a:schemeClr val="bg1"/>
              </a:solidFill>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83" r:id="rId4"/>
    <p:sldLayoutId id="2147484084" r:id="rId5"/>
    <p:sldLayoutId id="2147484085" r:id="rId6"/>
    <p:sldLayoutId id="2147484086" r:id="rId7"/>
    <p:sldLayoutId id="2147484091" r:id="rId8"/>
    <p:sldLayoutId id="2147484092" r:id="rId9"/>
    <p:sldLayoutId id="2147484093" r:id="rId10"/>
    <p:sldLayoutId id="2147484094" r:id="rId11"/>
    <p:sldLayoutId id="2147484095" r:id="rId12"/>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mj-ea"/>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anose="020B0604020202020204" pitchFamily="34" charset="0"/>
        <a:defRPr sz="2000" b="1" kern="1200">
          <a:solidFill>
            <a:schemeClr val="accent1"/>
          </a:solidFill>
          <a:latin typeface="+mn-lt"/>
          <a:ea typeface="+mn-ea"/>
          <a:cs typeface="Arial" pitchFamily="34" charset="0"/>
        </a:defRPr>
      </a:lvl1pPr>
      <a:lvl2pPr marL="742950" indent="-285750" algn="l" defTabSz="912813" rtl="0" eaLnBrk="0" fontAlgn="base" hangingPunct="0">
        <a:lnSpc>
          <a:spcPct val="110000"/>
        </a:lnSpc>
        <a:spcBef>
          <a:spcPct val="0"/>
        </a:spcBef>
        <a:spcAft>
          <a:spcPts val="600"/>
        </a:spcAft>
        <a:buFont typeface="Arial" panose="020B0604020202020204" pitchFamily="34" charset="0"/>
        <a:defRPr kern="1200">
          <a:solidFill>
            <a:srgbClr val="9F1D20"/>
          </a:solidFill>
          <a:latin typeface="+mn-lt"/>
          <a:ea typeface="+mn-ea"/>
          <a:cs typeface="Arial" pitchFamily="34" charset="0"/>
        </a:defRPr>
      </a:lvl2pPr>
      <a:lvl3pPr marL="266700" indent="-266700" algn="l" defTabSz="912813" rtl="0" eaLnBrk="0" fontAlgn="base" hangingPunct="0">
        <a:lnSpc>
          <a:spcPct val="110000"/>
        </a:lnSpc>
        <a:spcBef>
          <a:spcPct val="0"/>
        </a:spcBef>
        <a:spcAft>
          <a:spcPts val="600"/>
        </a:spcAft>
        <a:buFont typeface="Wingdings 2" panose="05020102010507070707" pitchFamily="18" charset="2"/>
        <a:buChar char=""/>
        <a:defRPr kern="1200">
          <a:solidFill>
            <a:srgbClr val="9F1D20"/>
          </a:solidFill>
          <a:latin typeface="+mn-lt"/>
          <a:ea typeface="+mn-ea"/>
          <a:cs typeface="Arial" pitchFamily="34" charset="0"/>
        </a:defRPr>
      </a:lvl3pPr>
      <a:lvl4pPr marL="628650" indent="-266700" algn="l" defTabSz="912813" rtl="0" eaLnBrk="0" fontAlgn="base" hangingPunct="0">
        <a:lnSpc>
          <a:spcPct val="110000"/>
        </a:lnSpc>
        <a:spcBef>
          <a:spcPct val="0"/>
        </a:spcBef>
        <a:spcAft>
          <a:spcPts val="600"/>
        </a:spcAft>
        <a:buFont typeface="Symbol" panose="05050102010706020507" pitchFamily="18" charset="2"/>
        <a:buChar char=""/>
        <a:defRPr kern="1200">
          <a:solidFill>
            <a:srgbClr val="9F1D20"/>
          </a:solidFill>
          <a:latin typeface="+mn-lt"/>
          <a:ea typeface="+mn-ea"/>
          <a:cs typeface="Arial" pitchFamily="34" charset="0"/>
        </a:defRPr>
      </a:lvl4pPr>
      <a:lvl5pPr marL="895350" indent="-266700" algn="l" defTabSz="912813" rtl="0" eaLnBrk="0" fontAlgn="base" hangingPunct="0">
        <a:lnSpc>
          <a:spcPct val="110000"/>
        </a:lnSpc>
        <a:spcBef>
          <a:spcPct val="0"/>
        </a:spcBef>
        <a:spcAft>
          <a:spcPts val="600"/>
        </a:spcAft>
        <a:buFont typeface="Symbol" panose="05050102010706020507" pitchFamily="18" charset="2"/>
        <a:buChar char=""/>
        <a:defRPr kern="1200">
          <a:solidFill>
            <a:srgbClr val="9F1D20"/>
          </a:solidFill>
          <a:latin typeface="+mn-lt"/>
          <a:ea typeface="+mn-ea"/>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0">
            <a:extLst>
              <a:ext uri="{FF2B5EF4-FFF2-40B4-BE49-F238E27FC236}">
                <a16:creationId xmlns:a16="http://schemas.microsoft.com/office/drawing/2014/main" id="{6A1F51FF-76E7-4D90-ABC7-9C69CCD7D583}"/>
              </a:ext>
            </a:extLst>
          </p:cNvPr>
          <p:cNvGrpSpPr>
            <a:grpSpLocks noChangeAspect="1"/>
          </p:cNvGrpSpPr>
          <p:nvPr/>
        </p:nvGrpSpPr>
        <p:grpSpPr bwMode="auto">
          <a:xfrm>
            <a:off x="8189913" y="5961063"/>
            <a:ext cx="801687" cy="823912"/>
            <a:chOff x="5272088" y="2268538"/>
            <a:chExt cx="1784351" cy="1770062"/>
          </a:xfrm>
        </p:grpSpPr>
        <p:sp>
          <p:nvSpPr>
            <p:cNvPr id="2055" name="AutoShape 15">
              <a:extLst>
                <a:ext uri="{FF2B5EF4-FFF2-40B4-BE49-F238E27FC236}">
                  <a16:creationId xmlns:a16="http://schemas.microsoft.com/office/drawing/2014/main" id="{555C0CEF-4990-4094-98C8-95876C125F20}"/>
                </a:ext>
              </a:extLst>
            </p:cNvPr>
            <p:cNvSpPr>
              <a:spLocks noChangeAspect="1" noChangeArrowheads="1" noTextEdit="1"/>
            </p:cNvSpPr>
            <p:nvPr userDrawn="1"/>
          </p:nvSpPr>
          <p:spPr bwMode="auto">
            <a:xfrm>
              <a:off x="5275620" y="2268538"/>
              <a:ext cx="1777286" cy="176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6" name="Oval 17">
              <a:extLst>
                <a:ext uri="{FF2B5EF4-FFF2-40B4-BE49-F238E27FC236}">
                  <a16:creationId xmlns:a16="http://schemas.microsoft.com/office/drawing/2014/main" id="{47DB0D7D-0527-480D-97E9-372144DAF68E}"/>
                </a:ext>
              </a:extLst>
            </p:cNvPr>
            <p:cNvSpPr>
              <a:spLocks noChangeArrowheads="1"/>
            </p:cNvSpPr>
            <p:nvPr userDrawn="1"/>
          </p:nvSpPr>
          <p:spPr bwMode="auto">
            <a:xfrm>
              <a:off x="5537090" y="2520917"/>
              <a:ext cx="1519349" cy="1517683"/>
            </a:xfrm>
            <a:prstGeom prst="ellipse">
              <a:avLst/>
            </a:pr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en-US">
                <a:solidFill>
                  <a:srgbClr val="000000"/>
                </a:solidFill>
                <a:ea typeface="ＭＳ Ｐゴシック" pitchFamily="34" charset="-128"/>
              </a:endParaRPr>
            </a:p>
          </p:txBody>
        </p:sp>
        <p:sp>
          <p:nvSpPr>
            <p:cNvPr id="2057" name="Freeform 18">
              <a:extLst>
                <a:ext uri="{FF2B5EF4-FFF2-40B4-BE49-F238E27FC236}">
                  <a16:creationId xmlns:a16="http://schemas.microsoft.com/office/drawing/2014/main" id="{32D9D787-DB71-46E5-90D3-3A1CF35A80D1}"/>
                </a:ext>
              </a:extLst>
            </p:cNvPr>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9">
              <a:extLst>
                <a:ext uri="{FF2B5EF4-FFF2-40B4-BE49-F238E27FC236}">
                  <a16:creationId xmlns:a16="http://schemas.microsoft.com/office/drawing/2014/main" id="{2681622F-DED7-4088-81D6-B3BBBBCDA437}"/>
                </a:ext>
              </a:extLst>
            </p:cNvPr>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20">
              <a:extLst>
                <a:ext uri="{FF2B5EF4-FFF2-40B4-BE49-F238E27FC236}">
                  <a16:creationId xmlns:a16="http://schemas.microsoft.com/office/drawing/2014/main" id="{98FA197E-8A83-4049-9EBE-054D1AFE1822}"/>
                </a:ext>
              </a:extLst>
            </p:cNvPr>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21">
              <a:extLst>
                <a:ext uri="{FF2B5EF4-FFF2-40B4-BE49-F238E27FC236}">
                  <a16:creationId xmlns:a16="http://schemas.microsoft.com/office/drawing/2014/main" id="{B80FBD08-36A7-41AC-9A46-5632905AD2A6}"/>
                </a:ext>
              </a:extLst>
            </p:cNvPr>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1" name="Freeform 22">
              <a:extLst>
                <a:ext uri="{FF2B5EF4-FFF2-40B4-BE49-F238E27FC236}">
                  <a16:creationId xmlns:a16="http://schemas.microsoft.com/office/drawing/2014/main" id="{14786400-C10E-4B94-9A9A-C22F07F1C05F}"/>
                </a:ext>
              </a:extLst>
            </p:cNvPr>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 name="Freeform 23">
              <a:extLst>
                <a:ext uri="{FF2B5EF4-FFF2-40B4-BE49-F238E27FC236}">
                  <a16:creationId xmlns:a16="http://schemas.microsoft.com/office/drawing/2014/main" id="{2540865E-599D-4758-83DB-88D61D6988EE}"/>
                </a:ext>
              </a:extLst>
            </p:cNvPr>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 name="Text Placeholder 2">
            <a:extLst>
              <a:ext uri="{FF2B5EF4-FFF2-40B4-BE49-F238E27FC236}">
                <a16:creationId xmlns:a16="http://schemas.microsoft.com/office/drawing/2014/main" id="{F3A3A19F-A0A0-4B9C-A303-F8B4D7F49FA2}"/>
              </a:ext>
            </a:extLst>
          </p:cNvPr>
          <p:cNvSpPr>
            <a:spLocks noGrp="1"/>
          </p:cNvSpPr>
          <p:nvPr>
            <p:ph type="body" idx="1"/>
          </p:nvPr>
        </p:nvSpPr>
        <p:spPr>
          <a:xfrm>
            <a:off x="323850" y="1708150"/>
            <a:ext cx="8496300" cy="344328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Numbering 1 (sixth level)</a:t>
            </a:r>
          </a:p>
          <a:p>
            <a:pPr lvl="6"/>
            <a:r>
              <a:rPr lang="en-GB" dirty="0"/>
              <a:t>Numbering 2 (seventh level)</a:t>
            </a:r>
          </a:p>
          <a:p>
            <a:pPr lvl="7"/>
            <a:r>
              <a:rPr lang="en-US" dirty="0"/>
              <a:t>Eight level</a:t>
            </a:r>
          </a:p>
          <a:p>
            <a:pPr lvl="8"/>
            <a:r>
              <a:rPr lang="en-US" dirty="0"/>
              <a:t>Ninth level</a:t>
            </a:r>
            <a:endParaRPr lang="en-GB" dirty="0"/>
          </a:p>
        </p:txBody>
      </p:sp>
      <p:sp>
        <p:nvSpPr>
          <p:cNvPr id="2052" name="Title Placeholder 1">
            <a:extLst>
              <a:ext uri="{FF2B5EF4-FFF2-40B4-BE49-F238E27FC236}">
                <a16:creationId xmlns:a16="http://schemas.microsoft.com/office/drawing/2014/main" id="{46FF80BC-BB63-4FE3-907A-FC1855FC2213}"/>
              </a:ext>
            </a:extLst>
          </p:cNvPr>
          <p:cNvSpPr>
            <a:spLocks noGrp="1"/>
          </p:cNvSpPr>
          <p:nvPr>
            <p:ph type="title"/>
          </p:nvPr>
        </p:nvSpPr>
        <p:spPr bwMode="auto">
          <a:xfrm>
            <a:off x="323850" y="325438"/>
            <a:ext cx="8496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GB" altLang="en-US"/>
          </a:p>
        </p:txBody>
      </p:sp>
      <p:sp>
        <p:nvSpPr>
          <p:cNvPr id="61" name="TextBox 60">
            <a:extLst>
              <a:ext uri="{FF2B5EF4-FFF2-40B4-BE49-F238E27FC236}">
                <a16:creationId xmlns:a16="http://schemas.microsoft.com/office/drawing/2014/main" id="{73B03374-6932-4A12-AA9D-541E0FCE4282}"/>
              </a:ext>
            </a:extLst>
          </p:cNvPr>
          <p:cNvSpPr txBox="1"/>
          <p:nvPr/>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C72326"/>
                </a:solidFill>
                <a:latin typeface="Calibri"/>
                <a:ea typeface="ＭＳ Ｐゴシック"/>
              </a:rPr>
              <a:t>Climate and Development Knowledge Network  |  www.cdkn.org  </a:t>
            </a:r>
          </a:p>
        </p:txBody>
      </p:sp>
      <p:sp>
        <p:nvSpPr>
          <p:cNvPr id="2054" name="Slide Number Placeholder 25">
            <a:extLst>
              <a:ext uri="{FF2B5EF4-FFF2-40B4-BE49-F238E27FC236}">
                <a16:creationId xmlns:a16="http://schemas.microsoft.com/office/drawing/2014/main" id="{C7C09F16-B7DA-45F6-B04C-9A4595764120}"/>
              </a:ext>
            </a:extLst>
          </p:cNvPr>
          <p:cNvSpPr txBox="1">
            <a:spLocks/>
          </p:cNvSpPr>
          <p:nvPr/>
        </p:nvSpPr>
        <p:spPr bwMode="auto">
          <a:xfrm>
            <a:off x="8620125" y="6419850"/>
            <a:ext cx="211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2C84B9D-4520-47E9-B143-63DC802CB54E}" type="slidenum">
              <a:rPr lang="en-GB" altLang="en-US" sz="1400">
                <a:solidFill>
                  <a:srgbClr val="FFFFFF"/>
                </a:solidFill>
                <a:ea typeface="ＭＳ Ｐゴシック" panose="020B0600070205080204" pitchFamily="34" charset="-128"/>
              </a:rPr>
              <a:pPr algn="r" eaLnBrk="1" hangingPunct="1"/>
              <a:t>‹#›</a:t>
            </a:fld>
            <a:endParaRPr lang="en-GB" altLang="en-US" sz="1400">
              <a:solidFill>
                <a:srgbClr val="FFFFFF"/>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7" r:id="rId4"/>
    <p:sldLayoutId id="2147484088" r:id="rId5"/>
    <p:sldLayoutId id="2147484089" r:id="rId6"/>
    <p:sldLayoutId id="2147484090" r:id="rId7"/>
    <p:sldLayoutId id="2147484081" r:id="rId8"/>
    <p:sldLayoutId id="2147484082" r:id="rId9"/>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anose="020B0604020202020204" pitchFamily="34" charset="0"/>
        <a:defRPr sz="2000" b="1" kern="1200">
          <a:solidFill>
            <a:schemeClr val="accent1"/>
          </a:solidFill>
          <a:latin typeface="+mn-lt"/>
          <a:ea typeface="ＭＳ Ｐゴシック" charset="0"/>
          <a:cs typeface="Arial" pitchFamily="34" charset="0"/>
        </a:defRPr>
      </a:lvl1pPr>
      <a:lvl2pPr marL="742950" indent="-285750" algn="l" defTabSz="912813" rtl="0" eaLnBrk="0" fontAlgn="base" hangingPunct="0">
        <a:lnSpc>
          <a:spcPct val="110000"/>
        </a:lnSpc>
        <a:spcBef>
          <a:spcPct val="0"/>
        </a:spcBef>
        <a:spcAft>
          <a:spcPts val="600"/>
        </a:spcAft>
        <a:buFont typeface="Arial" panose="020B0604020202020204" pitchFamily="34" charset="0"/>
        <a:defRPr kern="1200">
          <a:solidFill>
            <a:srgbClr val="9F1D20"/>
          </a:solidFill>
          <a:latin typeface="+mn-lt"/>
          <a:ea typeface="Arial" charset="0"/>
          <a:cs typeface="Arial" pitchFamily="34" charset="0"/>
        </a:defRPr>
      </a:lvl2pPr>
      <a:lvl3pPr marL="266700" indent="-266700" algn="l" defTabSz="912813" rtl="0" eaLnBrk="0" fontAlgn="base" hangingPunct="0">
        <a:lnSpc>
          <a:spcPct val="110000"/>
        </a:lnSpc>
        <a:spcBef>
          <a:spcPct val="0"/>
        </a:spcBef>
        <a:spcAft>
          <a:spcPts val="600"/>
        </a:spcAft>
        <a:buFont typeface="Wingdings 2" panose="05020102010507070707" pitchFamily="18" charset="2"/>
        <a:buChar char=""/>
        <a:defRPr kern="1200">
          <a:solidFill>
            <a:srgbClr val="9F1D20"/>
          </a:solidFill>
          <a:latin typeface="+mn-lt"/>
          <a:ea typeface="Arial" charset="0"/>
          <a:cs typeface="Arial" pitchFamily="34" charset="0"/>
        </a:defRPr>
      </a:lvl3pPr>
      <a:lvl4pPr marL="628650" indent="-266700" algn="l" defTabSz="912813" rtl="0" eaLnBrk="0" fontAlgn="base" hangingPunct="0">
        <a:lnSpc>
          <a:spcPct val="110000"/>
        </a:lnSpc>
        <a:spcBef>
          <a:spcPct val="0"/>
        </a:spcBef>
        <a:spcAft>
          <a:spcPts val="600"/>
        </a:spcAft>
        <a:buFont typeface="Symbol" panose="05050102010706020507" pitchFamily="18" charset="2"/>
        <a:buChar char=""/>
        <a:defRPr kern="1200">
          <a:solidFill>
            <a:srgbClr val="9F1D20"/>
          </a:solidFill>
          <a:latin typeface="+mn-lt"/>
          <a:ea typeface="Arial" charset="0"/>
          <a:cs typeface="Arial" pitchFamily="34" charset="0"/>
        </a:defRPr>
      </a:lvl4pPr>
      <a:lvl5pPr marL="895350" indent="-266700" algn="l" defTabSz="912813" rtl="0" eaLnBrk="0" fontAlgn="base" hangingPunct="0">
        <a:lnSpc>
          <a:spcPct val="110000"/>
        </a:lnSpc>
        <a:spcBef>
          <a:spcPct val="0"/>
        </a:spcBef>
        <a:spcAft>
          <a:spcPts val="600"/>
        </a:spcAft>
        <a:buFont typeface="Symbol" panose="05050102010706020507" pitchFamily="18" charset="2"/>
        <a:buChar char=""/>
        <a:defRPr kern="1200">
          <a:solidFill>
            <a:srgbClr val="9F1D20"/>
          </a:solidFill>
          <a:latin typeface="+mn-lt"/>
          <a:ea typeface="Arial" charset="0"/>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772658"/>
      </p:ext>
    </p:extLst>
  </p:cSld>
  <p:clrMap bg1="lt1" tx1="dk1" bg2="dk2" tx2="lt2" accent1="accent1" accent2="accent2" accent3="accent3" accent4="accent4" accent5="accent5" accent6="accent6" hlink="hlink" folHlink="folHlink"/>
  <p:sldLayoutIdLst>
    <p:sldLayoutId id="2147484097" r:id="rId1"/>
    <p:sldLayoutId id="2147484098" r:id="rId2"/>
    <p:sldLayoutId id="214748409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
          <p:cNvSpPr/>
          <p:nvPr/>
        </p:nvSpPr>
        <p:spPr>
          <a:xfrm>
            <a:off x="587920" y="5346221"/>
            <a:ext cx="8476212"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C00000"/>
                </a:solidFill>
                <a:effectLst/>
                <a:uLnTx/>
                <a:uFillTx/>
                <a:latin typeface="Calibri"/>
                <a:ea typeface="Calibri"/>
                <a:cs typeface="Calibri"/>
                <a:sym typeface="Calibri"/>
              </a:rPr>
              <a:t>An introduction to the modules</a:t>
            </a:r>
          </a:p>
        </p:txBody>
      </p:sp>
      <p:pic>
        <p:nvPicPr>
          <p:cNvPr id="120" name="Google Shape;120;p1"/>
          <p:cNvPicPr preferRelativeResize="0"/>
          <p:nvPr/>
        </p:nvPicPr>
        <p:blipFill rotWithShape="1">
          <a:blip r:embed="rId3">
            <a:alphaModFix/>
          </a:blip>
          <a:srcRect/>
          <a:stretch/>
        </p:blipFill>
        <p:spPr>
          <a:xfrm>
            <a:off x="5185879" y="5959642"/>
            <a:ext cx="1933188" cy="771909"/>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7061669" y="5785880"/>
            <a:ext cx="1933188" cy="924782"/>
          </a:xfrm>
          <a:prstGeom prst="rect">
            <a:avLst/>
          </a:prstGeom>
          <a:noFill/>
          <a:ln>
            <a:noFill/>
          </a:ln>
        </p:spPr>
      </p:pic>
      <p:sp>
        <p:nvSpPr>
          <p:cNvPr id="11" name="CuadroTexto 10">
            <a:extLst>
              <a:ext uri="{FF2B5EF4-FFF2-40B4-BE49-F238E27FC236}">
                <a16:creationId xmlns:a16="http://schemas.microsoft.com/office/drawing/2014/main" id="{98083A49-28C4-45C5-8A19-E52F9E9693E7}"/>
              </a:ext>
            </a:extLst>
          </p:cNvPr>
          <p:cNvSpPr txBox="1"/>
          <p:nvPr/>
        </p:nvSpPr>
        <p:spPr>
          <a:xfrm>
            <a:off x="573124" y="303700"/>
            <a:ext cx="5480447" cy="830997"/>
          </a:xfrm>
          <a:prstGeom prst="rect">
            <a:avLst/>
          </a:prstGeom>
          <a:noFill/>
        </p:spPr>
        <p:txBody>
          <a:bodyPr wrap="square">
            <a:spAutoFit/>
          </a:bodyPr>
          <a:lstStyle/>
          <a:p>
            <a:pPr algn="just"/>
            <a:r>
              <a:rPr lang="en-US" sz="2400" b="1" dirty="0">
                <a:solidFill>
                  <a:srgbClr val="C00000"/>
                </a:solidFill>
                <a:latin typeface="Calibri"/>
                <a:cs typeface="Calibri"/>
              </a:rPr>
              <a:t>Training for gender and socially inclusive climate projects and </a:t>
            </a:r>
            <a:r>
              <a:rPr lang="en-US" sz="2400" b="1">
                <a:solidFill>
                  <a:srgbClr val="C00000"/>
                </a:solidFill>
                <a:latin typeface="Calibri"/>
                <a:cs typeface="Calibri"/>
              </a:rPr>
              <a:t>programmes</a:t>
            </a:r>
            <a:endParaRPr lang="es-EC" sz="2400" b="1" dirty="0">
              <a:solidFill>
                <a:srgbClr val="C00000"/>
              </a:solidFill>
              <a:latin typeface="Calibri"/>
              <a:cs typeface="Calibri"/>
            </a:endParaRPr>
          </a:p>
        </p:txBody>
      </p:sp>
      <p:pic>
        <p:nvPicPr>
          <p:cNvPr id="3" name="Imagen 2">
            <a:extLst>
              <a:ext uri="{FF2B5EF4-FFF2-40B4-BE49-F238E27FC236}">
                <a16:creationId xmlns:a16="http://schemas.microsoft.com/office/drawing/2014/main" id="{B4DEA63D-54DC-4CD3-B935-3E645C0A1EC2}"/>
              </a:ext>
            </a:extLst>
          </p:cNvPr>
          <p:cNvPicPr>
            <a:picLocks noChangeAspect="1"/>
          </p:cNvPicPr>
          <p:nvPr/>
        </p:nvPicPr>
        <p:blipFill>
          <a:blip r:embed="rId5"/>
          <a:stretch>
            <a:fillRect/>
          </a:stretch>
        </p:blipFill>
        <p:spPr>
          <a:xfrm>
            <a:off x="669176" y="1134697"/>
            <a:ext cx="5676268" cy="4139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6E1202-9E35-4C05-ABF9-3D2FB76021CD}"/>
              </a:ext>
            </a:extLst>
          </p:cNvPr>
          <p:cNvSpPr>
            <a:spLocks noGrp="1"/>
          </p:cNvSpPr>
          <p:nvPr>
            <p:ph type="title"/>
          </p:nvPr>
        </p:nvSpPr>
        <p:spPr>
          <a:xfrm>
            <a:off x="457198" y="504308"/>
            <a:ext cx="6707089" cy="1143000"/>
          </a:xfrm>
        </p:spPr>
        <p:txBody>
          <a:bodyPr wrap="square" anchor="t">
            <a:normAutofit/>
          </a:bodyPr>
          <a:lstStyle/>
          <a:p>
            <a:r>
              <a:rPr lang="es-EC" dirty="0" err="1"/>
              <a:t>About</a:t>
            </a:r>
            <a:r>
              <a:rPr lang="es-EC" dirty="0"/>
              <a:t> </a:t>
            </a:r>
            <a:r>
              <a:rPr lang="es-EC" dirty="0" err="1"/>
              <a:t>the</a:t>
            </a:r>
            <a:r>
              <a:rPr lang="es-EC" dirty="0"/>
              <a:t> training pack</a:t>
            </a:r>
          </a:p>
        </p:txBody>
      </p:sp>
      <p:sp>
        <p:nvSpPr>
          <p:cNvPr id="21" name="Slide Number Placeholder 2">
            <a:extLst>
              <a:ext uri="{FF2B5EF4-FFF2-40B4-BE49-F238E27FC236}">
                <a16:creationId xmlns:a16="http://schemas.microsoft.com/office/drawing/2014/main" id="{941BB843-A481-4ABD-B7B9-E1D6B1E2B1B2}"/>
              </a:ext>
            </a:extLst>
          </p:cNvPr>
          <p:cNvSpPr>
            <a:spLocks noGrp="1"/>
          </p:cNvSpPr>
          <p:nvPr>
            <p:ph type="sldNum" idx="12"/>
          </p:nvPr>
        </p:nvSpPr>
        <p:spPr>
          <a:xfrm>
            <a:off x="8202152" y="6356350"/>
            <a:ext cx="484647" cy="365125"/>
          </a:xfrm>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2</a:t>
            </a:fld>
            <a:endParaRPr kumimoji="0" lang="en-ZA"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2" name="Marcador de texto 11">
            <a:extLst>
              <a:ext uri="{FF2B5EF4-FFF2-40B4-BE49-F238E27FC236}">
                <a16:creationId xmlns:a16="http://schemas.microsoft.com/office/drawing/2014/main" id="{F37150CD-9EE6-4D56-8D67-A2FCE5B5FCFD}"/>
              </a:ext>
            </a:extLst>
          </p:cNvPr>
          <p:cNvSpPr>
            <a:spLocks noGrp="1"/>
          </p:cNvSpPr>
          <p:nvPr>
            <p:ph type="body" idx="1"/>
          </p:nvPr>
        </p:nvSpPr>
        <p:spPr>
          <a:xfrm>
            <a:off x="457199" y="1369723"/>
            <a:ext cx="8229600" cy="4557548"/>
          </a:xfrm>
        </p:spPr>
        <p:txBody>
          <a:bodyPr wrap="square" anchor="t">
            <a:normAutofit fontScale="70000" lnSpcReduction="20000"/>
          </a:bodyPr>
          <a:lstStyle/>
          <a:p>
            <a:pPr marL="228600" lvl="0" indent="-228600" algn="l" rtl="0">
              <a:lnSpc>
                <a:spcPct val="120000"/>
              </a:lnSpc>
              <a:spcBef>
                <a:spcPts val="0"/>
              </a:spcBef>
              <a:spcAft>
                <a:spcPts val="0"/>
              </a:spcAft>
              <a:buClr>
                <a:schemeClr val="dk1"/>
              </a:buClr>
              <a:buSzPts val="2800"/>
              <a:buChar char="•"/>
            </a:pPr>
            <a:r>
              <a:rPr lang="en-US" sz="2800" dirty="0"/>
              <a:t>This resource pack is developed in response to requests by many climate and development practitioners around the world for a ‘how to do it’ guide on integrating gender and other aspects of social inclusion into climate projects and </a:t>
            </a:r>
            <a:r>
              <a:rPr lang="en-US" sz="2800" dirty="0" err="1"/>
              <a:t>programmes</a:t>
            </a:r>
            <a:r>
              <a:rPr lang="en-US" sz="2800" dirty="0"/>
              <a:t>.</a:t>
            </a:r>
          </a:p>
          <a:p>
            <a:pPr marL="228600" lvl="0" indent="-228600" algn="l" rtl="0">
              <a:lnSpc>
                <a:spcPct val="120000"/>
              </a:lnSpc>
              <a:spcBef>
                <a:spcPts val="1000"/>
              </a:spcBef>
              <a:spcAft>
                <a:spcPts val="0"/>
              </a:spcAft>
              <a:buClr>
                <a:schemeClr val="dk1"/>
              </a:buClr>
              <a:buSzPts val="2800"/>
              <a:buChar char="•"/>
            </a:pPr>
            <a:r>
              <a:rPr lang="en-US" sz="2800" dirty="0"/>
              <a:t>The different sections in the pack maybe used independently or in combination, based on participants’ interests and needs.</a:t>
            </a:r>
          </a:p>
          <a:p>
            <a:pPr marL="228600" lvl="0" indent="-228600" algn="l" rtl="0">
              <a:lnSpc>
                <a:spcPct val="120000"/>
              </a:lnSpc>
              <a:spcBef>
                <a:spcPts val="1000"/>
              </a:spcBef>
              <a:spcAft>
                <a:spcPts val="0"/>
              </a:spcAft>
              <a:buClr>
                <a:schemeClr val="dk1"/>
              </a:buClr>
              <a:buSzPts val="2800"/>
              <a:buChar char="•"/>
            </a:pPr>
            <a:r>
              <a:rPr lang="en-US" sz="2800" dirty="0"/>
              <a:t>The material is all ‘creative commons’ and may be used freely, we just ask that you attribute it to CDKN or to the original source (where noted).</a:t>
            </a:r>
          </a:p>
          <a:p>
            <a:pPr marL="228600" lvl="0" indent="-228600" algn="l" rtl="0">
              <a:lnSpc>
                <a:spcPct val="120000"/>
              </a:lnSpc>
              <a:spcBef>
                <a:spcPts val="1000"/>
              </a:spcBef>
              <a:spcAft>
                <a:spcPts val="0"/>
              </a:spcAft>
              <a:buClr>
                <a:schemeClr val="dk1"/>
              </a:buClr>
              <a:buSzPts val="2800"/>
              <a:buChar char="•"/>
            </a:pPr>
            <a:r>
              <a:rPr lang="en-US" sz="2800" dirty="0"/>
              <a:t>Interactive games are included in the training modules to keep the trainees engaged during the sessions.</a:t>
            </a:r>
          </a:p>
          <a:p>
            <a:pPr marL="228600" lvl="0" indent="-228600" algn="l" rtl="0">
              <a:lnSpc>
                <a:spcPct val="120000"/>
              </a:lnSpc>
              <a:spcBef>
                <a:spcPts val="1000"/>
              </a:spcBef>
              <a:spcAft>
                <a:spcPts val="0"/>
              </a:spcAft>
              <a:buClr>
                <a:schemeClr val="dk1"/>
              </a:buClr>
              <a:buSzPts val="2800"/>
              <a:buChar char="•"/>
            </a:pPr>
            <a:r>
              <a:rPr lang="en-US" sz="2800" dirty="0"/>
              <a:t>Case studies and handouts are all available, alongside the slide presentations, to help participants learn and discuss together.</a:t>
            </a:r>
          </a:p>
          <a:p>
            <a:pPr algn="just">
              <a:lnSpc>
                <a:spcPct val="120000"/>
              </a:lnSpc>
              <a:buFont typeface="Wingdings" panose="05000000000000000000" pitchFamily="2" charset="2"/>
              <a:buChar char="q"/>
            </a:pPr>
            <a:endParaRPr lang="en-GB" sz="2400" dirty="0">
              <a:latin typeface="Calibri" panose="020F0502020204030204" pitchFamily="34" charset="0"/>
              <a:cs typeface="Calibri" panose="020F0502020204030204" pitchFamily="34" charset="0"/>
            </a:endParaRPr>
          </a:p>
          <a:p>
            <a:pPr marL="74930" indent="0" algn="just">
              <a:lnSpc>
                <a:spcPct val="120000"/>
              </a:lnSpc>
              <a:buNone/>
            </a:pPr>
            <a:endParaRPr lang="en-GB" sz="2400" dirty="0">
              <a:latin typeface="Calibri" panose="020F0502020204030204" pitchFamily="34" charset="0"/>
              <a:cs typeface="Calibri" panose="020F0502020204030204" pitchFamily="34" charset="0"/>
            </a:endParaRPr>
          </a:p>
        </p:txBody>
      </p:sp>
      <p:sp>
        <p:nvSpPr>
          <p:cNvPr id="16" name="Slide Number Placeholder 2" hidden="1">
            <a:extLst>
              <a:ext uri="{FF2B5EF4-FFF2-40B4-BE49-F238E27FC236}">
                <a16:creationId xmlns:a16="http://schemas.microsoft.com/office/drawing/2014/main" id="{A07D689D-382C-4B07-A4FD-897232B70913}"/>
              </a:ext>
            </a:extLst>
          </p:cNvPr>
          <p:cNvSpPr>
            <a:spLocks noGrp="1"/>
          </p:cNvSpPr>
          <p:nvPr>
            <p:ph type="sldNum" idx="4294967295"/>
          </p:nvPr>
        </p:nvSpPr>
        <p:spPr>
          <a:xfrm>
            <a:off x="8202152" y="6356350"/>
            <a:ext cx="484647" cy="365125"/>
          </a:xfrm>
        </p:spPr>
        <p:txBody>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2</a:t>
            </a:fld>
            <a:endParaRPr kumimoji="0" lang="en-ZA"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79553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6E1202-9E35-4C05-ABF9-3D2FB76021CD}"/>
              </a:ext>
            </a:extLst>
          </p:cNvPr>
          <p:cNvSpPr>
            <a:spLocks noGrp="1"/>
          </p:cNvSpPr>
          <p:nvPr>
            <p:ph type="title"/>
          </p:nvPr>
        </p:nvSpPr>
        <p:spPr>
          <a:xfrm>
            <a:off x="457198" y="504308"/>
            <a:ext cx="6707089" cy="1143000"/>
          </a:xfrm>
        </p:spPr>
        <p:txBody>
          <a:bodyPr wrap="square" anchor="t">
            <a:normAutofit/>
          </a:bodyPr>
          <a:lstStyle/>
          <a:p>
            <a:r>
              <a:rPr lang="es-EC" dirty="0"/>
              <a:t>In </a:t>
            </a:r>
            <a:r>
              <a:rPr lang="es-EC" dirty="0" err="1"/>
              <a:t>the</a:t>
            </a:r>
            <a:r>
              <a:rPr lang="es-EC" dirty="0"/>
              <a:t> training pack</a:t>
            </a:r>
          </a:p>
        </p:txBody>
      </p:sp>
      <p:sp>
        <p:nvSpPr>
          <p:cNvPr id="21" name="Slide Number Placeholder 2">
            <a:extLst>
              <a:ext uri="{FF2B5EF4-FFF2-40B4-BE49-F238E27FC236}">
                <a16:creationId xmlns:a16="http://schemas.microsoft.com/office/drawing/2014/main" id="{941BB843-A481-4ABD-B7B9-E1D6B1E2B1B2}"/>
              </a:ext>
            </a:extLst>
          </p:cNvPr>
          <p:cNvSpPr>
            <a:spLocks noGrp="1"/>
          </p:cNvSpPr>
          <p:nvPr>
            <p:ph type="sldNum" idx="12"/>
          </p:nvPr>
        </p:nvSpPr>
        <p:spPr>
          <a:xfrm>
            <a:off x="8202152" y="6356350"/>
            <a:ext cx="484647" cy="365125"/>
          </a:xfrm>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3</a:t>
            </a:fld>
            <a:endParaRPr kumimoji="0" lang="en-ZA"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2" name="Marcador de texto 11">
            <a:extLst>
              <a:ext uri="{FF2B5EF4-FFF2-40B4-BE49-F238E27FC236}">
                <a16:creationId xmlns:a16="http://schemas.microsoft.com/office/drawing/2014/main" id="{F37150CD-9EE6-4D56-8D67-A2FCE5B5FCFD}"/>
              </a:ext>
            </a:extLst>
          </p:cNvPr>
          <p:cNvSpPr>
            <a:spLocks noGrp="1"/>
          </p:cNvSpPr>
          <p:nvPr>
            <p:ph type="body" idx="1"/>
          </p:nvPr>
        </p:nvSpPr>
        <p:spPr>
          <a:xfrm>
            <a:off x="457199" y="1369723"/>
            <a:ext cx="8229600" cy="4557548"/>
          </a:xfrm>
        </p:spPr>
        <p:txBody>
          <a:bodyPr wrap="square" anchor="t">
            <a:normAutofit fontScale="92500"/>
          </a:bodyPr>
          <a:lstStyle/>
          <a:p>
            <a:pPr marL="0" lvl="0" indent="0" algn="l" rtl="0">
              <a:lnSpc>
                <a:spcPct val="150000"/>
              </a:lnSpc>
              <a:spcBef>
                <a:spcPts val="0"/>
              </a:spcBef>
              <a:spcAft>
                <a:spcPts val="0"/>
              </a:spcAft>
              <a:buClr>
                <a:srgbClr val="0C0C0C"/>
              </a:buClr>
              <a:buSzPts val="2800"/>
              <a:buNone/>
            </a:pPr>
            <a:r>
              <a:rPr lang="en-US" sz="2800" dirty="0">
                <a:solidFill>
                  <a:srgbClr val="0C0C0C"/>
                </a:solidFill>
              </a:rPr>
              <a:t>Module 1: International frameworks  </a:t>
            </a:r>
          </a:p>
          <a:p>
            <a:pPr marL="0" lvl="0" indent="0" algn="l" rtl="0">
              <a:lnSpc>
                <a:spcPct val="150000"/>
              </a:lnSpc>
              <a:spcBef>
                <a:spcPts val="0"/>
              </a:spcBef>
              <a:spcAft>
                <a:spcPts val="0"/>
              </a:spcAft>
              <a:buClr>
                <a:srgbClr val="0C0C0C"/>
              </a:buClr>
              <a:buSzPts val="2800"/>
              <a:buNone/>
            </a:pPr>
            <a:r>
              <a:rPr lang="en-US" sz="2800" dirty="0">
                <a:solidFill>
                  <a:srgbClr val="0C0C0C"/>
                </a:solidFill>
              </a:rPr>
              <a:t>Module 2: Why a gender approach is needed</a:t>
            </a:r>
          </a:p>
          <a:p>
            <a:pPr marL="0" lvl="0" indent="0" algn="l" rtl="0">
              <a:lnSpc>
                <a:spcPct val="150000"/>
              </a:lnSpc>
              <a:spcBef>
                <a:spcPts val="0"/>
              </a:spcBef>
              <a:spcAft>
                <a:spcPts val="0"/>
              </a:spcAft>
              <a:buClr>
                <a:srgbClr val="0C0C0C"/>
              </a:buClr>
              <a:buSzPts val="2800"/>
              <a:buNone/>
            </a:pPr>
            <a:r>
              <a:rPr lang="en-US" sz="2800" dirty="0">
                <a:solidFill>
                  <a:srgbClr val="0C0C0C"/>
                </a:solidFill>
              </a:rPr>
              <a:t>Module 3: Assessing people’s climate risks and resilience</a:t>
            </a:r>
          </a:p>
          <a:p>
            <a:pPr marL="0" lvl="0" indent="0" algn="l" rtl="0">
              <a:lnSpc>
                <a:spcPct val="150000"/>
              </a:lnSpc>
              <a:spcBef>
                <a:spcPts val="0"/>
              </a:spcBef>
              <a:spcAft>
                <a:spcPts val="0"/>
              </a:spcAft>
              <a:buClr>
                <a:srgbClr val="0C0C0C"/>
              </a:buClr>
              <a:buSzPts val="2800"/>
              <a:buNone/>
            </a:pPr>
            <a:r>
              <a:rPr lang="en-US" sz="2800" dirty="0">
                <a:solidFill>
                  <a:srgbClr val="0C0C0C"/>
                </a:solidFill>
              </a:rPr>
              <a:t>Module 4: Assess options for and plan gender-responsive, socially-inclusive climate solutions</a:t>
            </a:r>
          </a:p>
          <a:p>
            <a:pPr marL="0" lvl="0" indent="0" algn="l" rtl="0">
              <a:lnSpc>
                <a:spcPct val="150000"/>
              </a:lnSpc>
              <a:spcBef>
                <a:spcPts val="0"/>
              </a:spcBef>
              <a:spcAft>
                <a:spcPts val="0"/>
              </a:spcAft>
              <a:buClr>
                <a:srgbClr val="0C0C0C"/>
              </a:buClr>
              <a:buSzPts val="2800"/>
              <a:buNone/>
            </a:pPr>
            <a:r>
              <a:rPr lang="en-US" sz="2800" dirty="0">
                <a:solidFill>
                  <a:srgbClr val="0C0C0C"/>
                </a:solidFill>
              </a:rPr>
              <a:t>Module 5: Commit equity-responsive budget</a:t>
            </a:r>
            <a:endParaRPr lang="en-US" sz="2800" dirty="0"/>
          </a:p>
          <a:p>
            <a:pPr marL="0" lvl="0" indent="0" algn="l" rtl="0">
              <a:lnSpc>
                <a:spcPct val="150000"/>
              </a:lnSpc>
              <a:spcBef>
                <a:spcPts val="0"/>
              </a:spcBef>
              <a:spcAft>
                <a:spcPts val="0"/>
              </a:spcAft>
              <a:buClr>
                <a:srgbClr val="0C0C0C"/>
              </a:buClr>
              <a:buSzPts val="2800"/>
              <a:buNone/>
            </a:pPr>
            <a:r>
              <a:rPr lang="en-US" sz="2800" dirty="0">
                <a:solidFill>
                  <a:srgbClr val="0C0C0C"/>
                </a:solidFill>
              </a:rPr>
              <a:t>Module 6: Implement projects and </a:t>
            </a:r>
            <a:r>
              <a:rPr lang="en-US" sz="2800" dirty="0" err="1">
                <a:solidFill>
                  <a:srgbClr val="0C0C0C"/>
                </a:solidFill>
              </a:rPr>
              <a:t>programmes</a:t>
            </a:r>
            <a:r>
              <a:rPr lang="en-US" sz="2800" dirty="0">
                <a:solidFill>
                  <a:srgbClr val="0C0C0C"/>
                </a:solidFill>
              </a:rPr>
              <a:t> inclusively</a:t>
            </a:r>
          </a:p>
          <a:p>
            <a:pPr algn="just">
              <a:lnSpc>
                <a:spcPct val="120000"/>
              </a:lnSpc>
              <a:buFont typeface="Wingdings" panose="05000000000000000000" pitchFamily="2" charset="2"/>
              <a:buChar char="q"/>
            </a:pPr>
            <a:endParaRPr lang="en-GB" sz="2400" dirty="0">
              <a:latin typeface="Calibri" panose="020F0502020204030204" pitchFamily="34" charset="0"/>
              <a:cs typeface="Calibri" panose="020F0502020204030204" pitchFamily="34" charset="0"/>
            </a:endParaRPr>
          </a:p>
          <a:p>
            <a:pPr marL="74930" indent="0" algn="just">
              <a:lnSpc>
                <a:spcPct val="120000"/>
              </a:lnSpc>
              <a:buNone/>
            </a:pPr>
            <a:endParaRPr lang="en-GB" sz="2400" dirty="0">
              <a:latin typeface="Calibri" panose="020F0502020204030204" pitchFamily="34" charset="0"/>
              <a:cs typeface="Calibri" panose="020F0502020204030204" pitchFamily="34" charset="0"/>
            </a:endParaRPr>
          </a:p>
        </p:txBody>
      </p:sp>
      <p:sp>
        <p:nvSpPr>
          <p:cNvPr id="16" name="Slide Number Placeholder 2" hidden="1">
            <a:extLst>
              <a:ext uri="{FF2B5EF4-FFF2-40B4-BE49-F238E27FC236}">
                <a16:creationId xmlns:a16="http://schemas.microsoft.com/office/drawing/2014/main" id="{A07D689D-382C-4B07-A4FD-897232B70913}"/>
              </a:ext>
            </a:extLst>
          </p:cNvPr>
          <p:cNvSpPr>
            <a:spLocks noGrp="1"/>
          </p:cNvSpPr>
          <p:nvPr>
            <p:ph type="sldNum" idx="4294967295"/>
          </p:nvPr>
        </p:nvSpPr>
        <p:spPr>
          <a:xfrm>
            <a:off x="8202152" y="6356350"/>
            <a:ext cx="484647" cy="365125"/>
          </a:xfrm>
        </p:spPr>
        <p:txBody>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ZA" sz="12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3</a:t>
            </a:fld>
            <a:endParaRPr kumimoji="0" lang="en-ZA"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72915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717FE-A905-4CE2-9827-A607862CA9FA}"/>
              </a:ext>
            </a:extLst>
          </p:cNvPr>
          <p:cNvSpPr>
            <a:spLocks noGrp="1"/>
          </p:cNvSpPr>
          <p:nvPr>
            <p:ph type="body" sz="quarter" idx="10"/>
          </p:nvPr>
        </p:nvSpPr>
        <p:spPr>
          <a:xfrm>
            <a:off x="323080" y="1700213"/>
            <a:ext cx="8497839" cy="3568669"/>
          </a:xfrm>
        </p:spPr>
        <p:txBody>
          <a:bodyPr/>
          <a:lstStyle/>
          <a:p>
            <a:pPr marL="0"/>
            <a:r>
              <a:rPr lang="en-GB" dirty="0"/>
              <a:t>For more information on how to use the pack or questions and suggestions about the content in it, please write to:</a:t>
            </a:r>
          </a:p>
          <a:p>
            <a:pPr marL="0"/>
            <a:endParaRPr lang="en-GB" dirty="0"/>
          </a:p>
          <a:p>
            <a:pPr marL="0"/>
            <a:r>
              <a:rPr lang="en-GB" dirty="0"/>
              <a:t>enquiries:@cdkn.org</a:t>
            </a:r>
          </a:p>
          <a:p>
            <a:pPr marL="0"/>
            <a:endParaRPr lang="en-GB" dirty="0"/>
          </a:p>
          <a:p>
            <a:pPr marL="0"/>
            <a:r>
              <a:rPr lang="en-GB" dirty="0"/>
              <a:t>In your subject line, write ‘Query: Gender training pack’</a:t>
            </a:r>
          </a:p>
          <a:p>
            <a:pPr marL="0"/>
            <a:endParaRPr lang="en-GB" dirty="0"/>
          </a:p>
          <a:p>
            <a:pPr marL="0"/>
            <a:endParaRPr lang="en-GB" dirty="0"/>
          </a:p>
          <a:p>
            <a:endParaRPr lang="en-GB" dirty="0"/>
          </a:p>
        </p:txBody>
      </p:sp>
      <p:sp>
        <p:nvSpPr>
          <p:cNvPr id="3" name="Title 2">
            <a:extLst>
              <a:ext uri="{FF2B5EF4-FFF2-40B4-BE49-F238E27FC236}">
                <a16:creationId xmlns:a16="http://schemas.microsoft.com/office/drawing/2014/main" id="{E5079B70-CF88-423D-9243-BE16C0E3DFA5}"/>
              </a:ext>
            </a:extLst>
          </p:cNvPr>
          <p:cNvSpPr>
            <a:spLocks noGrp="1"/>
          </p:cNvSpPr>
          <p:nvPr>
            <p:ph type="title"/>
          </p:nvPr>
        </p:nvSpPr>
        <p:spPr>
          <a:xfrm>
            <a:off x="323850" y="325438"/>
            <a:ext cx="8496300" cy="504754"/>
          </a:xfrm>
        </p:spPr>
        <p:txBody>
          <a:bodyPr/>
          <a:lstStyle/>
          <a:p>
            <a:r>
              <a:rPr lang="en-GB" dirty="0"/>
              <a:t>For more information  </a:t>
            </a:r>
          </a:p>
        </p:txBody>
      </p:sp>
    </p:spTree>
    <p:extLst>
      <p:ext uri="{BB962C8B-B14F-4D97-AF65-F5344CB8AC3E}">
        <p14:creationId xmlns:p14="http://schemas.microsoft.com/office/powerpoint/2010/main" val="3650832875"/>
      </p:ext>
    </p:extLst>
  </p:cSld>
  <p:clrMapOvr>
    <a:masterClrMapping/>
  </p:clrMapOvr>
</p:sld>
</file>

<file path=ppt/theme/theme1.xml><?xml version="1.0" encoding="utf-8"?>
<a:theme xmlns:a="http://schemas.openxmlformats.org/drawingml/2006/main" name="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2.xml><?xml version="1.0" encoding="utf-8"?>
<a:theme xmlns:a="http://schemas.openxmlformats.org/drawingml/2006/main" name="1_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DB0B497A6624D9FF91BB7B057231F" ma:contentTypeVersion="13" ma:contentTypeDescription="Create a new document." ma:contentTypeScope="" ma:versionID="d5b95289b50a38a7cbdb910c0ec514ba">
  <xsd:schema xmlns:xsd="http://www.w3.org/2001/XMLSchema" xmlns:xs="http://www.w3.org/2001/XMLSchema" xmlns:p="http://schemas.microsoft.com/office/2006/metadata/properties" xmlns:ns3="3294799f-5f99-4ef3-be5a-72456a8889b4" xmlns:ns4="ca799ec7-8d6f-40b8-a045-4f9112b577a8" targetNamespace="http://schemas.microsoft.com/office/2006/metadata/properties" ma:root="true" ma:fieldsID="5fdeb273326ced8800d56a4279091abb" ns3:_="" ns4:_="">
    <xsd:import namespace="3294799f-5f99-4ef3-be5a-72456a8889b4"/>
    <xsd:import namespace="ca799ec7-8d6f-40b8-a045-4f9112b577a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799f-5f99-4ef3-be5a-72456a8889b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799ec7-8d6f-40b8-a045-4f9112b577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B33D9C-7BA2-4CF9-BA35-802FC7FC47F1}">
  <ds:schemaRefs>
    <ds:schemaRef ds:uri="http://schemas.microsoft.com/sharepoint/v3/contenttype/forms"/>
  </ds:schemaRefs>
</ds:datastoreItem>
</file>

<file path=customXml/itemProps2.xml><?xml version="1.0" encoding="utf-8"?>
<ds:datastoreItem xmlns:ds="http://schemas.openxmlformats.org/officeDocument/2006/customXml" ds:itemID="{3E979F01-A7B9-4077-B5A6-FEE62ACC5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799f-5f99-4ef3-be5a-72456a8889b4"/>
    <ds:schemaRef ds:uri="ca799ec7-8d6f-40b8-a045-4f9112b57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F8A711-2EAE-48F2-A0A3-47FF7F8605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10501</TotalTime>
  <Words>255</Words>
  <Application>Microsoft Office PowerPoint</Application>
  <PresentationFormat>On-screen Show (4:3)</PresentationFormat>
  <Paragraphs>27</Paragraphs>
  <Slides>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Arial</vt:lpstr>
      <vt:lpstr>Calibri</vt:lpstr>
      <vt:lpstr>Symbol</vt:lpstr>
      <vt:lpstr>Wingdings</vt:lpstr>
      <vt:lpstr>Wingdings 2</vt:lpstr>
      <vt:lpstr>Office Theme</vt:lpstr>
      <vt:lpstr>1_Office Theme</vt:lpstr>
      <vt:lpstr>2_Office Theme</vt:lpstr>
      <vt:lpstr>PowerPoint Presentation</vt:lpstr>
      <vt:lpstr>About the training pack</vt:lpstr>
      <vt:lpstr>In the training pack</vt:lpstr>
      <vt:lpstr>For more information  </vt:lpstr>
    </vt:vector>
  </TitlesOfParts>
  <Company>hamilton-brown business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zarah</dc:creator>
  <cp:lastModifiedBy>Mairi Dupar</cp:lastModifiedBy>
  <cp:revision>406</cp:revision>
  <dcterms:created xsi:type="dcterms:W3CDTF">2009-07-21T13:27:09Z</dcterms:created>
  <dcterms:modified xsi:type="dcterms:W3CDTF">2021-08-19T12:17:17Z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0x010100DA4DB0B497A6624D9FF91BB7B057231F</vt:lpwstr>
  </property>
</Properties>
</file>